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849925-B4DD-47C3-A571-28523976E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EE85B5-7ABA-447C-893F-8A2FF1DDA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EDF668-2A6A-44C4-BB87-8B8B4E69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C2A4C2-CDD1-44F2-8D0D-DAB421AD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33F871-29E9-468B-B266-03DCB28D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9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3154DB-A576-402A-B5A5-DB750F00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3BF4BE-58AD-4F79-8A67-B1B3AE6A6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9B57ED-0DBE-475E-B7FF-DBD770EF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DBBC29-216D-48AB-BA37-4CA2AA45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053301-2476-4F98-9B3F-91AE58FC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CDFB709-FEBA-429C-BCB1-489FE31D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16BBF4-9039-430D-8CF7-A51D8DC94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331C49-CAFC-4301-9687-31394367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554485-3DAF-4CC1-9841-35990A6D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A6AAEC-F0AB-47B2-BE39-E0CC4527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9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148D0-78F7-4D43-8FA3-A5B93FF3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348DC8-31C9-449A-8DEE-7FC4E158F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4636F0-DC1A-49CD-9568-5EBF4BA3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B5E8C7-E905-4431-81FC-9DAA6F8F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9F78C3-E912-430A-A802-9437DBEF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0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27CF4C-B671-4AE0-94EF-6A4122EC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AB4DAC-505F-4F9D-AC9D-F84760423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143FD5-DC17-426C-948F-26075E2B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72F0C-C69A-4F61-B2EB-C74E3FDF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D14B96-A243-414B-AB02-E29974DC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2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EC8F0-4276-4FF6-BCB8-68DC2A08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2F6D25-E62A-4D23-9566-E5927F449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C6533CF-9758-4AD6-B8F1-F822A2331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A000C9-FB76-4532-9A55-0AE4FA47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12537B-BEF6-49B3-9D62-6DFCFD6B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C96CAF-1FA1-40BA-8F9F-69642CE6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6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6D1649-E54B-4975-A9E6-4518874D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35A049-B4B8-497F-9C49-6D65DD2E6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0258BD-AC06-4DF5-987C-B5A048EF4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5AADD09-43DA-4D92-A1BB-7886A7D60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244ED75-59CE-4DB5-8AD0-9B2CE2FEC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4C103F6-1A44-42CC-A8F3-06C72CDD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9437E1-99EC-4BE5-AAAC-91556003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31A09CA-77D7-4C99-BF02-E2EB802B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3E406A-BF69-4BD2-BD9D-428A2E58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98EA47-BACB-470A-822A-8CF0C628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3662FD0-CBE2-4013-BD99-BC3CEF5C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766E2E-ECC6-409A-829A-52CEA39B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1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E137DF4-0848-4281-9852-FEC7C3D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629B076-A52E-4250-98E9-94105BD4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856A49B-170D-4A31-BD64-C29924DF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2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23FFB3-C2E9-46D3-8923-815121C9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BE30C0-C4BA-4709-8D6F-C853A3681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861B6A-4F46-418A-8886-9AF32718A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B33556-5A70-4BF9-99A3-3B60FDD5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379AAB3-3182-4495-B798-F6BC4019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1321E9-C218-40F8-92AB-25E61C01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188507-B9AA-4BDA-8A94-691178B6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20001CA-7FD9-4DF3-8B44-3DA004AA7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C6FFC2-FF30-4231-AEF6-6D9793CFB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D6D4CDC-8D27-44E5-B0B9-EB118584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2FDD9BB-C9E2-4A10-B03C-531FDDAC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18B2A1-AAF0-49D9-9B1A-6857EAFF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0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FEB16B-59D1-471D-B90D-58714C88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9B2512-0D2D-4CE3-9EF2-79E4FF4F3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2FBCDC-CA69-4D56-986C-6228DA6B1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14C36-0DA5-409D-9129-844A0F68BF6E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FB801B-3D25-4B7D-A46E-36C1A0E36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B08070-F09C-47F8-98B2-FE6A79F10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751DE-FC87-41FB-81E7-160A1185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4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1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5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8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6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8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9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C278-EF70-4ADC-92F8-71BF7D7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6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Цукенко</dc:creator>
  <cp:lastModifiedBy>Рязанова Елизавета Сергеевна</cp:lastModifiedBy>
  <cp:revision>2</cp:revision>
  <dcterms:created xsi:type="dcterms:W3CDTF">2020-01-22T00:50:17Z</dcterms:created>
  <dcterms:modified xsi:type="dcterms:W3CDTF">2020-02-03T07:50:52Z</dcterms:modified>
</cp:coreProperties>
</file>