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2"/>
  </p:sldMasterIdLst>
  <p:notesMasterIdLst>
    <p:notesMasterId r:id="rId21"/>
  </p:notesMasterIdLst>
  <p:sldIdLst>
    <p:sldId id="256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1" r:id="rId19"/>
    <p:sldId id="283" r:id="rId20"/>
  </p:sldIdLst>
  <p:sldSz cx="6858000" cy="9144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96" autoAdjust="0"/>
  </p:normalViewPr>
  <p:slideViewPr>
    <p:cSldViewPr>
      <p:cViewPr>
        <p:scale>
          <a:sx n="69" d="100"/>
          <a:sy n="69" d="100"/>
        </p:scale>
        <p:origin x="-1602" y="-14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3525E5D-A600-47DD-B031-EB9229717AE0}">
      <dgm:prSet phldrT="[Текст]" custT="1"/>
      <dgm:spPr/>
      <dgm:t>
        <a:bodyPr/>
        <a:lstStyle/>
        <a:p>
          <a:r>
            <a:rPr lang="ru-RU" sz="1600" dirty="0" smtClean="0"/>
            <a:t>10.30- </a:t>
          </a:r>
        </a:p>
        <a:p>
          <a:r>
            <a:rPr lang="ru-RU" sz="1600" dirty="0" smtClean="0"/>
            <a:t>11.00</a:t>
          </a:r>
          <a:endParaRPr lang="ru-RU" sz="1600" dirty="0"/>
        </a:p>
      </dgm:t>
    </dgm:pt>
    <dgm:pt modelId="{064B45F6-4DB8-4F4C-967E-BC7CA32276F1}" type="parTrans" cxnId="{28F4E66A-F582-404A-9346-4CACAF3BB47D}">
      <dgm:prSet/>
      <dgm:spPr/>
      <dgm:t>
        <a:bodyPr/>
        <a:lstStyle/>
        <a:p>
          <a:endParaRPr lang="ru-RU"/>
        </a:p>
      </dgm:t>
    </dgm:pt>
    <dgm:pt modelId="{F2FCC12A-F6FA-432A-811E-7D0D9126C15F}" type="sibTrans" cxnId="{28F4E66A-F582-404A-9346-4CACAF3BB47D}">
      <dgm:prSet/>
      <dgm:spPr/>
      <dgm:t>
        <a:bodyPr/>
        <a:lstStyle/>
        <a:p>
          <a:endParaRPr lang="ru-RU"/>
        </a:p>
      </dgm:t>
    </dgm:pt>
    <dgm:pt modelId="{5F040EF0-2BDF-496C-B729-4441F1E3F261}">
      <dgm:prSet phldrT="[Текст]" custT="1"/>
      <dgm:spPr/>
      <dgm:t>
        <a:bodyPr/>
        <a:lstStyle/>
        <a:p>
          <a:pPr algn="ctr"/>
          <a:r>
            <a:rPr lang="ru-RU" sz="1500" b="1" dirty="0" smtClean="0"/>
            <a:t>ОТКРЫТИЕ КОНФЕРЕНЦИИ</a:t>
          </a:r>
          <a:endParaRPr lang="ru-RU" sz="1500" dirty="0"/>
        </a:p>
      </dgm:t>
    </dgm:pt>
    <dgm:pt modelId="{F8DB4742-9E40-481A-92D9-7C4CDCF9388A}" type="parTrans" cxnId="{770AE194-53E6-4A89-930A-F438CED7D486}">
      <dgm:prSet/>
      <dgm:spPr/>
      <dgm:t>
        <a:bodyPr/>
        <a:lstStyle/>
        <a:p>
          <a:endParaRPr lang="ru-RU"/>
        </a:p>
      </dgm:t>
    </dgm:pt>
    <dgm:pt modelId="{19762808-79F0-4DCA-B761-2156A7235184}" type="sibTrans" cxnId="{770AE194-53E6-4A89-930A-F438CED7D486}">
      <dgm:prSet/>
      <dgm:spPr/>
      <dgm:t>
        <a:bodyPr/>
        <a:lstStyle/>
        <a:p>
          <a:endParaRPr lang="ru-RU"/>
        </a:p>
      </dgm:t>
    </dgm:pt>
    <dgm:pt modelId="{A9AFE47F-5900-453B-8886-3B714D19071B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Лебедев Евгений Викторович,  </a:t>
          </a:r>
          <a:r>
            <a:rPr lang="ru-RU" sz="1400" b="0" dirty="0" smtClean="0"/>
            <a:t>председатель Законодательного Собрания Нижегородской области</a:t>
          </a:r>
          <a:endParaRPr lang="ru-RU" sz="1400" b="0" dirty="0"/>
        </a:p>
      </dgm:t>
    </dgm:pt>
    <dgm:pt modelId="{876FDFA2-42D7-46A8-A252-2305C360979F}" type="parTrans" cxnId="{08C754B1-154E-4C70-BEDE-C5A640712294}">
      <dgm:prSet/>
      <dgm:spPr/>
      <dgm:t>
        <a:bodyPr/>
        <a:lstStyle/>
        <a:p>
          <a:endParaRPr lang="ru-RU"/>
        </a:p>
      </dgm:t>
    </dgm:pt>
    <dgm:pt modelId="{00C2C95A-B1D4-4E28-AEBE-FC14F6AB6B39}" type="sibTrans" cxnId="{08C754B1-154E-4C70-BEDE-C5A640712294}">
      <dgm:prSet/>
      <dgm:spPr/>
      <dgm:t>
        <a:bodyPr/>
        <a:lstStyle/>
        <a:p>
          <a:endParaRPr lang="ru-RU"/>
        </a:p>
      </dgm:t>
    </dgm:pt>
    <dgm:pt modelId="{10BB082F-3D21-40F2-AB72-BB32215CBD62}">
      <dgm:prSet phldrT="[Текст]" custT="1"/>
      <dgm:spPr/>
      <dgm:t>
        <a:bodyPr/>
        <a:lstStyle/>
        <a:p>
          <a:pPr algn="just"/>
          <a:r>
            <a:rPr lang="ru-RU" sz="1400" b="1" dirty="0" err="1" smtClean="0"/>
            <a:t>Люлин</a:t>
          </a:r>
          <a:r>
            <a:rPr lang="ru-RU" sz="1400" b="1" dirty="0" smtClean="0"/>
            <a:t> Евгений Борисович, </a:t>
          </a:r>
          <a:r>
            <a:rPr lang="ru-RU" sz="1400" b="0" dirty="0" err="1" smtClean="0"/>
            <a:t>и.о</a:t>
          </a:r>
          <a:r>
            <a:rPr lang="ru-RU" sz="1400" b="0" dirty="0" smtClean="0"/>
            <a:t>. Вице-губернатора, первого заместителя Председателя Правительства Нижегородской области</a:t>
          </a:r>
          <a:endParaRPr lang="ru-RU" sz="1400" b="0" dirty="0"/>
        </a:p>
      </dgm:t>
    </dgm:pt>
    <dgm:pt modelId="{C8C5C802-B727-4A2B-B578-3396BF0551E1}" type="parTrans" cxnId="{FD816D9C-49FA-48F3-AF50-B21ABF915126}">
      <dgm:prSet/>
      <dgm:spPr/>
      <dgm:t>
        <a:bodyPr/>
        <a:lstStyle/>
        <a:p>
          <a:endParaRPr lang="ru-RU"/>
        </a:p>
      </dgm:t>
    </dgm:pt>
    <dgm:pt modelId="{4460F5CF-6EA9-497D-9A1B-6733EC90CDD9}" type="sibTrans" cxnId="{FD816D9C-49FA-48F3-AF50-B21ABF915126}">
      <dgm:prSet/>
      <dgm:spPr/>
      <dgm:t>
        <a:bodyPr/>
        <a:lstStyle/>
        <a:p>
          <a:endParaRPr lang="ru-RU"/>
        </a:p>
      </dgm:t>
    </dgm:pt>
    <dgm:pt modelId="{6A7C5868-14F7-4579-8577-38E51330309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Регистрация участников пленарного заседания конференции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i="1" dirty="0" smtClean="0"/>
            <a:t>(Зал заседаний Законодательного Собрания Нижегородской области, г. Нижний Новгород, Кремль, корпус 2)</a:t>
          </a:r>
          <a:endParaRPr lang="ru-RU" sz="13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/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61D73ABC-84D2-463A-8754-6F69ABA9157C}" type="parTrans" cxnId="{8E65B010-151A-45C2-9175-ABAE33CE4C92}">
      <dgm:prSet/>
      <dgm:spPr/>
      <dgm:t>
        <a:bodyPr/>
        <a:lstStyle/>
        <a:p>
          <a:endParaRPr lang="ru-RU"/>
        </a:p>
      </dgm:t>
    </dgm:pt>
    <dgm:pt modelId="{597A4393-54B0-4958-9719-51112AFF1C29}" type="sibTrans" cxnId="{8E65B010-151A-45C2-9175-ABAE33CE4C92}">
      <dgm:prSet/>
      <dgm:spPr/>
      <dgm:t>
        <a:bodyPr/>
        <a:lstStyle/>
        <a:p>
          <a:endParaRPr lang="ru-RU"/>
        </a:p>
      </dgm:t>
    </dgm:pt>
    <dgm:pt modelId="{BE5EEA8E-4752-41EB-8084-B59C20673F87}">
      <dgm:prSet custT="1"/>
      <dgm:spPr/>
      <dgm:t>
        <a:bodyPr/>
        <a:lstStyle/>
        <a:p>
          <a:r>
            <a:rPr lang="ru-RU" sz="1600" dirty="0" smtClean="0"/>
            <a:t>11.00-</a:t>
          </a:r>
        </a:p>
        <a:p>
          <a:r>
            <a:rPr lang="ru-RU" sz="1600" dirty="0" smtClean="0"/>
            <a:t>11.20</a:t>
          </a:r>
          <a:endParaRPr lang="ru-RU" sz="1600" dirty="0"/>
        </a:p>
      </dgm:t>
    </dgm:pt>
    <dgm:pt modelId="{AD4DA5DE-D3AA-46A3-978C-82AF8513C153}" type="parTrans" cxnId="{9FEE12F9-F5D8-4DE4-A27F-4CC8BE64318C}">
      <dgm:prSet/>
      <dgm:spPr/>
      <dgm:t>
        <a:bodyPr/>
        <a:lstStyle/>
        <a:p>
          <a:endParaRPr lang="ru-RU"/>
        </a:p>
      </dgm:t>
    </dgm:pt>
    <dgm:pt modelId="{13B14022-1B15-4697-A927-E3AEB5131803}" type="sibTrans" cxnId="{9FEE12F9-F5D8-4DE4-A27F-4CC8BE64318C}">
      <dgm:prSet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r>
            <a:rPr lang="ru-RU" sz="1600" dirty="0" smtClean="0"/>
            <a:t>11.20-</a:t>
          </a:r>
        </a:p>
        <a:p>
          <a:r>
            <a:rPr lang="ru-RU" sz="1600" dirty="0" smtClean="0"/>
            <a:t>11.40</a:t>
          </a:r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EEBECFE2-32D8-4C26-9D1E-52DB975A752B}">
      <dgm:prSet phldrT="[Текст]" custT="1"/>
      <dgm:spPr/>
      <dgm:t>
        <a:bodyPr/>
        <a:lstStyle/>
        <a:p>
          <a:r>
            <a:rPr lang="ru-RU" sz="1500" b="1" dirty="0" smtClean="0"/>
            <a:t>ПЛЕНАРНОЕ ЗАСЕДАНИЕ </a:t>
          </a:r>
          <a:endParaRPr lang="ru-RU" sz="1500" b="1" dirty="0"/>
        </a:p>
      </dgm:t>
    </dgm:pt>
    <dgm:pt modelId="{698B8707-5542-446B-A647-0F92924A0D54}" type="parTrans" cxnId="{4F715466-8A6E-4323-BD0C-9EDBACD9222A}">
      <dgm:prSet/>
      <dgm:spPr/>
      <dgm:t>
        <a:bodyPr/>
        <a:lstStyle/>
        <a:p>
          <a:endParaRPr lang="ru-RU"/>
        </a:p>
      </dgm:t>
    </dgm:pt>
    <dgm:pt modelId="{763A7BF8-F050-4DA6-91D5-B849B71C9199}" type="sibTrans" cxnId="{4F715466-8A6E-4323-BD0C-9EDBACD9222A}">
      <dgm:prSet/>
      <dgm:spPr/>
      <dgm:t>
        <a:bodyPr/>
        <a:lstStyle/>
        <a:p>
          <a:endParaRPr lang="ru-RU"/>
        </a:p>
      </dgm:t>
    </dgm:pt>
    <dgm:pt modelId="{5B1C0789-EC13-4CB8-9A59-967C90543262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Цыганов Виктор Иванович,  </a:t>
          </a:r>
          <a:r>
            <a:rPr lang="ru-RU" sz="1300" i="1" dirty="0" smtClean="0"/>
            <a:t>декан юридического факультета Национального исследовательского Нижегородского государственного университета </a:t>
          </a:r>
          <a:r>
            <a:rPr lang="ru-RU" sz="1300" i="1" dirty="0" err="1" smtClean="0"/>
            <a:t>им.Н.И</a:t>
          </a:r>
          <a:r>
            <a:rPr lang="ru-RU" sz="1300" i="1" dirty="0" smtClean="0"/>
            <a:t>. Лобачевского (далее- ННГУ), кандидат юридических наук, доцент, председатель  Нижегородского регионального отделения  Ассоциации  юристов России (далее - НРО АЮР)</a:t>
          </a:r>
        </a:p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dirty="0" smtClean="0"/>
            <a:t>Российская и международная практика формирования концепций и стратегий защиты прав и свобод человека</a:t>
          </a:r>
        </a:p>
        <a:p>
          <a:pPr algn="l"/>
          <a:endParaRPr lang="ru-RU" sz="600" dirty="0" smtClean="0"/>
        </a:p>
        <a:p>
          <a:pPr algn="l"/>
          <a:endParaRPr lang="ru-RU" sz="600" b="0" dirty="0"/>
        </a:p>
      </dgm:t>
    </dgm:pt>
    <dgm:pt modelId="{A4D60139-BE5B-41F3-BD19-B404396202DF}" type="parTrans" cxnId="{75EE30F9-955C-48CC-95A3-AEEF16210477}">
      <dgm:prSet/>
      <dgm:spPr/>
      <dgm:t>
        <a:bodyPr/>
        <a:lstStyle/>
        <a:p>
          <a:endParaRPr lang="ru-RU"/>
        </a:p>
      </dgm:t>
    </dgm:pt>
    <dgm:pt modelId="{444B8945-6EA9-419E-9FBD-052DE4D205C2}" type="sibTrans" cxnId="{75EE30F9-955C-48CC-95A3-AEEF16210477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r>
            <a:rPr lang="ru-RU" sz="1600" dirty="0" smtClean="0"/>
            <a:t>11.40-</a:t>
          </a:r>
        </a:p>
        <a:p>
          <a:r>
            <a:rPr lang="ru-RU" sz="1600" dirty="0" smtClean="0"/>
            <a:t>12.00</a:t>
          </a:r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BC11B5CD-D08E-4AF7-ABA8-CB3CB118442C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i="1" dirty="0" smtClean="0"/>
            <a:t>Ярцев Роман Валерьевич, </a:t>
          </a:r>
          <a:r>
            <a:rPr lang="ru-RU" sz="1300" b="0" i="1" dirty="0" smtClean="0"/>
            <a:t>судья Нижегородского областного суда, кандидат юридических наук,  доцент кафедры уголовно-процессуального права Приволжского филиала Российского государственного университета правосудия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b="0" i="1" dirty="0" smtClean="0"/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Судебная защита прав и свобод человека и гражданина на современном этапе общественного развития </a:t>
          </a: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80DBE037-524C-42ED-B563-339770573C15}" type="parTrans" cxnId="{5247F58A-6710-4D4E-8B5C-A4EBC28C41E5}">
      <dgm:prSet/>
      <dgm:spPr/>
      <dgm:t>
        <a:bodyPr/>
        <a:lstStyle/>
        <a:p>
          <a:endParaRPr lang="ru-RU"/>
        </a:p>
      </dgm:t>
    </dgm:pt>
    <dgm:pt modelId="{5AD44A45-E876-4A97-B9AD-A6246ED681DB}" type="sibTrans" cxnId="{5247F58A-6710-4D4E-8B5C-A4EBC28C41E5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A060A3C2-1B3A-43C2-A65B-81BDB9D30D10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Илюшин  Александр Анатольевич, </a:t>
          </a:r>
          <a:r>
            <a:rPr lang="ru-RU" sz="1400" b="0" dirty="0" smtClean="0"/>
            <a:t>заместитель прокурора Нижегородской области</a:t>
          </a:r>
          <a:endParaRPr lang="ru-RU" sz="1400" b="0" dirty="0"/>
        </a:p>
      </dgm:t>
    </dgm:pt>
    <dgm:pt modelId="{44A3A00E-9493-43C2-8D85-615F347A2AD5}" type="parTrans" cxnId="{B698FFD8-DDFB-49C4-9D4B-FE9D435BB514}">
      <dgm:prSet/>
      <dgm:spPr/>
      <dgm:t>
        <a:bodyPr/>
        <a:lstStyle/>
        <a:p>
          <a:endParaRPr lang="ru-RU"/>
        </a:p>
      </dgm:t>
    </dgm:pt>
    <dgm:pt modelId="{5C97CE6E-332C-4A7F-BBD1-FDC4F496074D}" type="sibTrans" cxnId="{B698FFD8-DDFB-49C4-9D4B-FE9D435BB514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2164F90-F7CE-4EB3-934E-38F97D04D480}" type="pres">
      <dgm:prSet presAssocID="{63525E5D-A600-47DD-B031-EB9229717AE0}" presName="thickLine" presStyleLbl="alignNode1" presStyleIdx="0" presStyleCnt="14"/>
      <dgm:spPr/>
    </dgm:pt>
    <dgm:pt modelId="{79983BAF-A9F0-4884-B685-295629BDD935}" type="pres">
      <dgm:prSet presAssocID="{63525E5D-A600-47DD-B031-EB9229717AE0}" presName="horz1" presStyleCnt="0"/>
      <dgm:spPr/>
    </dgm:pt>
    <dgm:pt modelId="{04053345-B57E-4063-83EF-C3D7D562AD75}" type="pres">
      <dgm:prSet presAssocID="{63525E5D-A600-47DD-B031-EB9229717AE0}" presName="tx1" presStyleLbl="revTx" presStyleIdx="0" presStyleCnt="19" custScaleX="97750" custScaleY="104781" custLinFactNeighborX="940" custLinFactNeighborY="7692"/>
      <dgm:spPr/>
      <dgm:t>
        <a:bodyPr/>
        <a:lstStyle/>
        <a:p>
          <a:endParaRPr lang="ru-RU"/>
        </a:p>
      </dgm:t>
    </dgm:pt>
    <dgm:pt modelId="{3A24F032-4571-4D82-B2FE-118AB4EF0D63}" type="pres">
      <dgm:prSet presAssocID="{63525E5D-A600-47DD-B031-EB9229717AE0}" presName="vert1" presStyleCnt="0"/>
      <dgm:spPr/>
    </dgm:pt>
    <dgm:pt modelId="{6929FF51-742C-47F0-A48D-3B0CE2114837}" type="pres">
      <dgm:prSet presAssocID="{6A7C5868-14F7-4579-8577-38E513303093}" presName="vertSpace2a" presStyleCnt="0"/>
      <dgm:spPr/>
    </dgm:pt>
    <dgm:pt modelId="{15D44C2F-0235-4277-9260-F75BC3413825}" type="pres">
      <dgm:prSet presAssocID="{6A7C5868-14F7-4579-8577-38E513303093}" presName="horz2" presStyleCnt="0"/>
      <dgm:spPr/>
    </dgm:pt>
    <dgm:pt modelId="{2A4ACE47-9956-4364-AA3B-9C81F5E32107}" type="pres">
      <dgm:prSet presAssocID="{6A7C5868-14F7-4579-8577-38E513303093}" presName="horzSpace2" presStyleCnt="0"/>
      <dgm:spPr/>
    </dgm:pt>
    <dgm:pt modelId="{050A29CE-D98D-42D2-B696-32A3649C505A}" type="pres">
      <dgm:prSet presAssocID="{6A7C5868-14F7-4579-8577-38E513303093}" presName="tx2" presStyleLbl="revTx" presStyleIdx="1" presStyleCnt="19" custScaleX="150710" custScaleY="47961" custLinFactNeighborX="-476" custLinFactNeighborY="-8232"/>
      <dgm:spPr/>
      <dgm:t>
        <a:bodyPr/>
        <a:lstStyle/>
        <a:p>
          <a:endParaRPr lang="ru-RU"/>
        </a:p>
      </dgm:t>
    </dgm:pt>
    <dgm:pt modelId="{457807EE-7B78-4895-BF1B-6ACA84D05195}" type="pres">
      <dgm:prSet presAssocID="{6A7C5868-14F7-4579-8577-38E513303093}" presName="vert2" presStyleCnt="0"/>
      <dgm:spPr/>
    </dgm:pt>
    <dgm:pt modelId="{39415ADC-CB19-4BD3-A84C-0D707B662F9C}" type="pres">
      <dgm:prSet presAssocID="{6A7C5868-14F7-4579-8577-38E513303093}" presName="thinLine2b" presStyleLbl="callout" presStyleIdx="0" presStyleCnt="5" custLinFactY="2000000" custLinFactNeighborX="-2749" custLinFactNeighborY="2071651"/>
      <dgm:spPr>
        <a:ln>
          <a:solidFill>
            <a:schemeClr val="bg1"/>
          </a:solidFill>
        </a:ln>
      </dgm:spPr>
    </dgm:pt>
    <dgm:pt modelId="{4DD957D7-04CC-4392-9CE5-76F2A93200EB}" type="pres">
      <dgm:prSet presAssocID="{6A7C5868-14F7-4579-8577-38E513303093}" presName="vertSpace2b" presStyleCnt="0"/>
      <dgm:spPr/>
    </dgm:pt>
    <dgm:pt modelId="{8AAE3256-2AD5-4FC9-A7D4-404CC8B4733E}" type="pres">
      <dgm:prSet presAssocID="{BE5EEA8E-4752-41EB-8084-B59C20673F87}" presName="thickLine" presStyleLbl="alignNode1" presStyleIdx="1" presStyleCnt="14" custLinFactNeighborX="143" custLinFactNeighborY="46913"/>
      <dgm:spPr/>
      <dgm:t>
        <a:bodyPr/>
        <a:lstStyle/>
        <a:p>
          <a:endParaRPr lang="ru-RU"/>
        </a:p>
      </dgm:t>
    </dgm:pt>
    <dgm:pt modelId="{B5D9751D-C360-4ADE-B957-43985009194F}" type="pres">
      <dgm:prSet presAssocID="{BE5EEA8E-4752-41EB-8084-B59C20673F87}" presName="horz1" presStyleCnt="0"/>
      <dgm:spPr/>
    </dgm:pt>
    <dgm:pt modelId="{9B7182C6-5A56-40A4-80E3-ABF96FE34DCF}" type="pres">
      <dgm:prSet presAssocID="{BE5EEA8E-4752-41EB-8084-B59C20673F87}" presName="tx1" presStyleLbl="revTx" presStyleIdx="2" presStyleCnt="19" custScaleX="85004" custScaleY="39469" custLinFactY="64009" custLinFactNeighborX="1736" custLinFactNeighborY="100000"/>
      <dgm:spPr/>
      <dgm:t>
        <a:bodyPr/>
        <a:lstStyle/>
        <a:p>
          <a:endParaRPr lang="ru-RU"/>
        </a:p>
      </dgm:t>
    </dgm:pt>
    <dgm:pt modelId="{690FF4EB-85D9-46C6-A1E7-B13ABA1FFAEB}" type="pres">
      <dgm:prSet presAssocID="{BE5EEA8E-4752-41EB-8084-B59C20673F87}" presName="vert1" presStyleCnt="0"/>
      <dgm:spPr/>
    </dgm:pt>
    <dgm:pt modelId="{5EBBC767-BBBD-4884-87B5-9260F02A7136}" type="pres">
      <dgm:prSet presAssocID="{5F040EF0-2BDF-496C-B729-4441F1E3F261}" presName="vertSpace2a" presStyleCnt="0"/>
      <dgm:spPr/>
    </dgm:pt>
    <dgm:pt modelId="{5EE3E33F-0228-4824-9987-A0CBA93F5F64}" type="pres">
      <dgm:prSet presAssocID="{5F040EF0-2BDF-496C-B729-4441F1E3F261}" presName="horz2" presStyleCnt="0"/>
      <dgm:spPr/>
    </dgm:pt>
    <dgm:pt modelId="{A9E7618E-C37E-479F-BBC7-93F6A501EB84}" type="pres">
      <dgm:prSet presAssocID="{5F040EF0-2BDF-496C-B729-4441F1E3F261}" presName="horzSpace2" presStyleCnt="0"/>
      <dgm:spPr/>
    </dgm:pt>
    <dgm:pt modelId="{C1D9DA93-D5F7-4981-AC96-734EE6CE0DC9}" type="pres">
      <dgm:prSet presAssocID="{5F040EF0-2BDF-496C-B729-4441F1E3F261}" presName="tx2" presStyleLbl="revTx" presStyleIdx="3" presStyleCnt="19" custScaleY="45165" custLinFactY="100000" custLinFactNeighborX="1442" custLinFactNeighborY="114373"/>
      <dgm:spPr/>
      <dgm:t>
        <a:bodyPr/>
        <a:lstStyle/>
        <a:p>
          <a:endParaRPr lang="ru-RU"/>
        </a:p>
      </dgm:t>
    </dgm:pt>
    <dgm:pt modelId="{E9886B0E-63F6-4B17-8378-936F7D1215A9}" type="pres">
      <dgm:prSet presAssocID="{5F040EF0-2BDF-496C-B729-4441F1E3F261}" presName="vert2" presStyleCnt="0"/>
      <dgm:spPr/>
    </dgm:pt>
    <dgm:pt modelId="{E0DA3A52-22DD-44D9-9201-F40D8DDAC3DD}" type="pres">
      <dgm:prSet presAssocID="{5F040EF0-2BDF-496C-B729-4441F1E3F261}" presName="thinLine2b" presStyleLbl="callout" presStyleIdx="1" presStyleCnt="5" custLinFactY="2900000" custLinFactNeighborX="3290" custLinFactNeighborY="2990240"/>
      <dgm:spPr/>
      <dgm:t>
        <a:bodyPr/>
        <a:lstStyle/>
        <a:p>
          <a:endParaRPr lang="ru-RU"/>
        </a:p>
      </dgm:t>
    </dgm:pt>
    <dgm:pt modelId="{F0B018B8-AE84-4AAD-9AD1-5F84D069BC89}" type="pres">
      <dgm:prSet presAssocID="{5F040EF0-2BDF-496C-B729-4441F1E3F261}" presName="vertSpace2b" presStyleCnt="0"/>
      <dgm:spPr/>
    </dgm:pt>
    <dgm:pt modelId="{0FA6E12F-9E0A-433D-A323-668604D57BCB}" type="pres">
      <dgm:prSet presAssocID="{A9AFE47F-5900-453B-8886-3B714D19071B}" presName="horz2" presStyleCnt="0"/>
      <dgm:spPr/>
    </dgm:pt>
    <dgm:pt modelId="{88194765-1CA9-4CFB-9D97-FB82D733E499}" type="pres">
      <dgm:prSet presAssocID="{A9AFE47F-5900-453B-8886-3B714D19071B}" presName="horzSpace2" presStyleCnt="0"/>
      <dgm:spPr/>
    </dgm:pt>
    <dgm:pt modelId="{6ABB2BCB-C342-4EA5-A2A1-DA8224EB485A}" type="pres">
      <dgm:prSet presAssocID="{A9AFE47F-5900-453B-8886-3B714D19071B}" presName="tx2" presStyleLbl="revTx" presStyleIdx="4" presStyleCnt="19" custScaleX="145028" custScaleY="196409" custLinFactY="199836" custLinFactNeighborX="1442" custLinFactNeighborY="200000"/>
      <dgm:spPr/>
      <dgm:t>
        <a:bodyPr/>
        <a:lstStyle/>
        <a:p>
          <a:endParaRPr lang="ru-RU"/>
        </a:p>
      </dgm:t>
    </dgm:pt>
    <dgm:pt modelId="{4E34EAC4-0D02-4C33-9600-052B013E4A3B}" type="pres">
      <dgm:prSet presAssocID="{A9AFE47F-5900-453B-8886-3B714D19071B}" presName="vert2" presStyleCnt="0"/>
      <dgm:spPr/>
    </dgm:pt>
    <dgm:pt modelId="{1FB653D8-2911-4CBA-B6A7-FDBC5CB0FD87}" type="pres">
      <dgm:prSet presAssocID="{A9AFE47F-5900-453B-8886-3B714D19071B}" presName="thinLine2b" presStyleLbl="callout" presStyleIdx="2" presStyleCnt="5" custLinFactY="-2895031" custLinFactNeighborX="125" custLinFactNeighborY="-2900000"/>
      <dgm:spPr/>
    </dgm:pt>
    <dgm:pt modelId="{9ED2CE6E-E08C-463C-B164-18969A04F65D}" type="pres">
      <dgm:prSet presAssocID="{A9AFE47F-5900-453B-8886-3B714D19071B}" presName="vertSpace2b" presStyleCnt="0"/>
      <dgm:spPr/>
    </dgm:pt>
    <dgm:pt modelId="{5973E510-C3D2-46C6-93BD-7B726416BFAF}" type="pres">
      <dgm:prSet presAssocID="{10BB082F-3D21-40F2-AB72-BB32215CBD62}" presName="horz2" presStyleCnt="0"/>
      <dgm:spPr/>
    </dgm:pt>
    <dgm:pt modelId="{7A4A3461-255C-4223-8C58-E62C2245FAB1}" type="pres">
      <dgm:prSet presAssocID="{10BB082F-3D21-40F2-AB72-BB32215CBD62}" presName="horzSpace2" presStyleCnt="0"/>
      <dgm:spPr/>
    </dgm:pt>
    <dgm:pt modelId="{31239B7A-04C3-41BC-A9D9-F02A61C941E0}" type="pres">
      <dgm:prSet presAssocID="{10BB082F-3D21-40F2-AB72-BB32215CBD62}" presName="tx2" presStyleLbl="revTx" presStyleIdx="5" presStyleCnt="19" custScaleX="143004" custScaleY="121800" custLinFactY="273735" custLinFactNeighborX="1442" custLinFactNeighborY="300000"/>
      <dgm:spPr/>
      <dgm:t>
        <a:bodyPr/>
        <a:lstStyle/>
        <a:p>
          <a:endParaRPr lang="ru-RU"/>
        </a:p>
      </dgm:t>
    </dgm:pt>
    <dgm:pt modelId="{75676EE5-955F-4589-B458-80B27584CD87}" type="pres">
      <dgm:prSet presAssocID="{10BB082F-3D21-40F2-AB72-BB32215CBD62}" presName="vert2" presStyleCnt="0"/>
      <dgm:spPr/>
    </dgm:pt>
    <dgm:pt modelId="{452D7AF6-A5A1-4497-8880-364D0FEE23F3}" type="pres">
      <dgm:prSet presAssocID="{10BB082F-3D21-40F2-AB72-BB32215CBD62}" presName="thinLine2b" presStyleLbl="callout" presStyleIdx="3" presStyleCnt="5" custLinFactY="-1700000" custLinFactNeighborX="-1300" custLinFactNeighborY="-1794113"/>
      <dgm:spPr>
        <a:ln>
          <a:noFill/>
        </a:ln>
      </dgm:spPr>
      <dgm:t>
        <a:bodyPr/>
        <a:lstStyle/>
        <a:p>
          <a:endParaRPr lang="ru-RU"/>
        </a:p>
      </dgm:t>
    </dgm:pt>
    <dgm:pt modelId="{3FBE2685-F5CA-445B-BE9C-085D3B79F594}" type="pres">
      <dgm:prSet presAssocID="{10BB082F-3D21-40F2-AB72-BB32215CBD62}" presName="vertSpace2b" presStyleCnt="0"/>
      <dgm:spPr/>
    </dgm:pt>
    <dgm:pt modelId="{E1495A60-5DD4-4320-8A06-3DCADCE523E3}" type="pres">
      <dgm:prSet presAssocID="{395DC972-29C1-4F8E-BAD9-C215AFE69541}" presName="thickLine" presStyleLbl="alignNode1" presStyleIdx="2" presStyleCnt="14" custLinFactY="700000" custLinFactNeighborX="-1140" custLinFactNeighborY="718961"/>
      <dgm:spPr/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6" presStyleCnt="19" custScaleX="85004" custScaleY="39469" custLinFactY="200000" custLinFactNeighborX="-6822" custLinFactNeighborY="281495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7E64AB7D-9E72-412A-8297-82EBEFC80926}" type="pres">
      <dgm:prSet presAssocID="{EEBECFE2-32D8-4C26-9D1E-52DB975A752B}" presName="thickLine" presStyleLbl="alignNode1" presStyleIdx="3" presStyleCnt="14" custLinFactY="669325" custLinFactNeighborX="1140" custLinFactNeighborY="700000"/>
      <dgm:spPr>
        <a:ln>
          <a:noFill/>
        </a:ln>
      </dgm:spPr>
      <dgm:t>
        <a:bodyPr/>
        <a:lstStyle/>
        <a:p>
          <a:endParaRPr lang="ru-RU"/>
        </a:p>
      </dgm:t>
    </dgm:pt>
    <dgm:pt modelId="{53AE6825-3399-46DA-BB15-8DE5DB59A027}" type="pres">
      <dgm:prSet presAssocID="{EEBECFE2-32D8-4C26-9D1E-52DB975A752B}" presName="horz1" presStyleCnt="0"/>
      <dgm:spPr/>
    </dgm:pt>
    <dgm:pt modelId="{C50268E0-590E-4F2E-86FC-C49A5FED2ACE}" type="pres">
      <dgm:prSet presAssocID="{EEBECFE2-32D8-4C26-9D1E-52DB975A752B}" presName="tx1" presStyleLbl="revTx" presStyleIdx="7" presStyleCnt="19" custScaleX="260589" custScaleY="15704" custLinFactX="18831" custLinFactY="100000" custLinFactNeighborX="100000" custLinFactNeighborY="195919"/>
      <dgm:spPr/>
      <dgm:t>
        <a:bodyPr/>
        <a:lstStyle/>
        <a:p>
          <a:endParaRPr lang="ru-RU"/>
        </a:p>
      </dgm:t>
    </dgm:pt>
    <dgm:pt modelId="{0F42DF1B-3F2A-4B25-AE2C-A758C03DC8AC}" type="pres">
      <dgm:prSet presAssocID="{EEBECFE2-32D8-4C26-9D1E-52DB975A752B}" presName="vert1" presStyleCnt="0"/>
      <dgm:spPr/>
    </dgm:pt>
    <dgm:pt modelId="{A2E2420F-9C1D-4D93-961E-8B9339753AC9}" type="pres">
      <dgm:prSet presAssocID="{5B1C0789-EC13-4CB8-9A59-967C90543262}" presName="thickLine" presStyleLbl="alignNode1" presStyleIdx="4" presStyleCnt="14" custSzY="45720" custScaleX="70359" custLinFactY="100000" custLinFactNeighborX="15961" custLinFactNeighborY="178076"/>
      <dgm:spPr>
        <a:ln>
          <a:noFill/>
        </a:ln>
      </dgm:spPr>
      <dgm:t>
        <a:bodyPr/>
        <a:lstStyle/>
        <a:p>
          <a:endParaRPr lang="ru-RU"/>
        </a:p>
      </dgm:t>
    </dgm:pt>
    <dgm:pt modelId="{27CB5CA7-A732-49C6-B196-20FF101D3068}" type="pres">
      <dgm:prSet presAssocID="{5B1C0789-EC13-4CB8-9A59-967C90543262}" presName="horz1" presStyleCnt="0"/>
      <dgm:spPr/>
    </dgm:pt>
    <dgm:pt modelId="{2F2B2241-D76D-4D12-8DE5-92136A46F090}" type="pres">
      <dgm:prSet presAssocID="{5B1C0789-EC13-4CB8-9A59-967C90543262}" presName="tx1" presStyleLbl="revTx" presStyleIdx="8" presStyleCnt="19" custScaleX="426889" custScaleY="45146" custLinFactY="146642" custLinFactNeighborX="74103" custLinFactNeighborY="200000"/>
      <dgm:spPr/>
      <dgm:t>
        <a:bodyPr/>
        <a:lstStyle/>
        <a:p>
          <a:endParaRPr lang="ru-RU"/>
        </a:p>
      </dgm:t>
    </dgm:pt>
    <dgm:pt modelId="{A86FA9E2-A575-4DC2-9526-623522F9B9F2}" type="pres">
      <dgm:prSet presAssocID="{5B1C0789-EC13-4CB8-9A59-967C90543262}" presName="vert1" presStyleCnt="0"/>
      <dgm:spPr/>
    </dgm:pt>
    <dgm:pt modelId="{A1691275-226E-4841-96E9-DE07522879F2}" type="pres">
      <dgm:prSet presAssocID="{E1F6E3CA-2A5B-4A16-9757-08E5CE3B63B7}" presName="thickLine" presStyleLbl="alignNode1" presStyleIdx="5" presStyleCnt="14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9" presStyleCnt="19" custScaleX="85004" custScaleY="39469" custLinFactY="300000" custLinFactNeighborX="-7537" custLinFactNeighborY="356327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6" presStyleCnt="14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10" presStyleCnt="19" custLinFactY="-43905" custLinFactNeighborX="-373" custLinFactNeighborY="-100000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EA6E9C5-889F-480B-A9A8-B62B9AF87849}" type="pres">
      <dgm:prSet presAssocID="{BC11B5CD-D08E-4AF7-ABA8-CB3CB118442C}" presName="vertSpace2a" presStyleCnt="0"/>
      <dgm:spPr/>
    </dgm:pt>
    <dgm:pt modelId="{5DEDC8EF-72C2-44E7-9BC3-EA05DFF3EAE6}" type="pres">
      <dgm:prSet presAssocID="{BC11B5CD-D08E-4AF7-ABA8-CB3CB118442C}" presName="horz2" presStyleCnt="0"/>
      <dgm:spPr/>
    </dgm:pt>
    <dgm:pt modelId="{EFD988B6-72B6-4211-9C61-69CD0B0D850C}" type="pres">
      <dgm:prSet presAssocID="{BC11B5CD-D08E-4AF7-ABA8-CB3CB118442C}" presName="horzSpace2" presStyleCnt="0"/>
      <dgm:spPr/>
    </dgm:pt>
    <dgm:pt modelId="{93F33411-4AA6-457C-BF9D-DA3779110B77}" type="pres">
      <dgm:prSet presAssocID="{BC11B5CD-D08E-4AF7-ABA8-CB3CB118442C}" presName="tx2" presStyleLbl="revTx" presStyleIdx="11" presStyleCnt="19" custScaleX="147079" custLinFactY="300000" custLinFactNeighborX="-333" custLinFactNeighborY="348782"/>
      <dgm:spPr/>
      <dgm:t>
        <a:bodyPr/>
        <a:lstStyle/>
        <a:p>
          <a:endParaRPr lang="ru-RU"/>
        </a:p>
      </dgm:t>
    </dgm:pt>
    <dgm:pt modelId="{BD532450-0E2F-46DC-9B62-AF4229D00C1B}" type="pres">
      <dgm:prSet presAssocID="{BC11B5CD-D08E-4AF7-ABA8-CB3CB118442C}" presName="vert2" presStyleCnt="0"/>
      <dgm:spPr/>
    </dgm:pt>
    <dgm:pt modelId="{8EA1394D-B63C-47BE-9878-01AC030B4312}" type="pres">
      <dgm:prSet presAssocID="{BC11B5CD-D08E-4AF7-ABA8-CB3CB118442C}" presName="thinLine2b" presStyleLbl="callout" presStyleIdx="4" presStyleCnt="5" custFlipVert="1" custSzY="45720" custScaleX="135776" custLinFactY="-1000000" custLinFactNeighborX="-710" custLinFactNeighborY="-1029532"/>
      <dgm:spPr>
        <a:ln>
          <a:noFill/>
        </a:ln>
      </dgm:spPr>
      <dgm:t>
        <a:bodyPr/>
        <a:lstStyle/>
        <a:p>
          <a:endParaRPr lang="ru-RU"/>
        </a:p>
      </dgm:t>
    </dgm:pt>
    <dgm:pt modelId="{9B304710-AA85-454B-B93E-E1803BC5E32A}" type="pres">
      <dgm:prSet presAssocID="{BC11B5CD-D08E-4AF7-ABA8-CB3CB118442C}" presName="vertSpace2b" presStyleCnt="0"/>
      <dgm:spPr/>
    </dgm:pt>
    <dgm:pt modelId="{496A7584-C961-42D8-9D9B-207ECF9047CD}" type="pres">
      <dgm:prSet presAssocID="{5E782B25-F5A7-4BED-A212-B3244424D408}" presName="thickLine" presStyleLbl="alignNode1" presStyleIdx="7" presStyleCnt="14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12" presStyleCnt="19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8" presStyleCnt="14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13" presStyleCnt="19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9" presStyleCnt="14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14" presStyleCnt="19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10" presStyleCnt="14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15" presStyleCnt="19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11" presStyleCnt="14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16" presStyleCnt="19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12" presStyleCnt="14" custLinFactY="100000" custLinFactNeighborX="2280" custLinFactNeighborY="113445"/>
      <dgm:spPr>
        <a:ln>
          <a:noFill/>
        </a:ln>
      </dgm:spPr>
      <dgm:t>
        <a:bodyPr/>
        <a:lstStyle/>
        <a:p>
          <a:endParaRPr lang="ru-RU"/>
        </a:p>
      </dgm:t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17" presStyleCnt="19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AC3B15A8-2751-4346-8908-6F16626C1C3F}" type="pres">
      <dgm:prSet presAssocID="{A060A3C2-1B3A-43C2-A65B-81BDB9D30D10}" presName="thickLine" presStyleLbl="alignNode1" presStyleIdx="13" presStyleCnt="14"/>
      <dgm:spPr>
        <a:ln>
          <a:noFill/>
        </a:ln>
      </dgm:spPr>
      <dgm:t>
        <a:bodyPr/>
        <a:lstStyle/>
        <a:p>
          <a:endParaRPr lang="ru-RU"/>
        </a:p>
      </dgm:t>
    </dgm:pt>
    <dgm:pt modelId="{F83EA0F2-C782-4939-BC55-FD2EE85AFEE7}" type="pres">
      <dgm:prSet presAssocID="{A060A3C2-1B3A-43C2-A65B-81BDB9D30D10}" presName="horz1" presStyleCnt="0"/>
      <dgm:spPr/>
    </dgm:pt>
    <dgm:pt modelId="{5F5860FB-3162-4027-BA99-2F49CEEF366D}" type="pres">
      <dgm:prSet presAssocID="{A060A3C2-1B3A-43C2-A65B-81BDB9D30D10}" presName="tx1" presStyleLbl="revTx" presStyleIdx="18" presStyleCnt="19" custScaleX="410085" custScaleY="99802" custLinFactY="-300000" custLinFactNeighborX="74103" custLinFactNeighborY="-322015"/>
      <dgm:spPr/>
      <dgm:t>
        <a:bodyPr/>
        <a:lstStyle/>
        <a:p>
          <a:endParaRPr lang="ru-RU"/>
        </a:p>
      </dgm:t>
    </dgm:pt>
    <dgm:pt modelId="{79A5C861-9498-4F8C-B100-A33FC909B038}" type="pres">
      <dgm:prSet presAssocID="{A060A3C2-1B3A-43C2-A65B-81BDB9D30D10}" presName="vert1" presStyleCnt="0"/>
      <dgm:spPr/>
    </dgm:pt>
  </dgm:ptLst>
  <dgm:cxnLst>
    <dgm:cxn modelId="{7D4B4BA2-A82C-4D5E-AA44-41B69102F34D}" srcId="{93644E3D-2FC3-46A2-A9E3-E6583E3E9400}" destId="{395DC972-29C1-4F8E-BAD9-C215AFE69541}" srcOrd="2" destOrd="0" parTransId="{13F0A219-C38A-4E91-8188-D6228DAD61AE}" sibTransId="{ABDF430C-586C-4589-B8E0-8F13BEF54084}"/>
    <dgm:cxn modelId="{770AE194-53E6-4A89-930A-F438CED7D486}" srcId="{BE5EEA8E-4752-41EB-8084-B59C20673F87}" destId="{5F040EF0-2BDF-496C-B729-4441F1E3F261}" srcOrd="0" destOrd="0" parTransId="{F8DB4742-9E40-481A-92D9-7C4CDCF9388A}" sibTransId="{19762808-79F0-4DCA-B761-2156A7235184}"/>
    <dgm:cxn modelId="{02D5DCE2-FE59-4ACC-A8F4-25B069339BB4}" type="presOf" srcId="{5F040EF0-2BDF-496C-B729-4441F1E3F261}" destId="{C1D9DA93-D5F7-4981-AC96-734EE6CE0DC9}" srcOrd="0" destOrd="0" presId="urn:microsoft.com/office/officeart/2008/layout/LinedList"/>
    <dgm:cxn modelId="{EEAC29C5-9298-4831-A0D9-5BE14043F665}" srcId="{93644E3D-2FC3-46A2-A9E3-E6583E3E9400}" destId="{E3A6AB6D-02EA-409D-B054-CA398B213578}" srcOrd="10" destOrd="0" parTransId="{99A55B7C-AD7F-44C0-9632-7EE5723F31C6}" sibTransId="{E66C7DC2-25F4-4BF2-ADF2-B0327BD5A90D}"/>
    <dgm:cxn modelId="{D6D7DA9E-70B2-42D9-A469-63CB5230954F}" type="presOf" srcId="{BE5EEA8E-4752-41EB-8084-B59C20673F87}" destId="{9B7182C6-5A56-40A4-80E3-ABF96FE34DCF}" srcOrd="0" destOrd="0" presId="urn:microsoft.com/office/officeart/2008/layout/LinedList"/>
    <dgm:cxn modelId="{D9A4C358-26B1-433A-B0C7-D56D1A5E45C0}" type="presOf" srcId="{FEC2FF2C-FCB0-498B-A6BC-20A4E0EE5E88}" destId="{D3320AF7-7DCC-4862-8705-1FCA7D8596BE}" srcOrd="0" destOrd="0" presId="urn:microsoft.com/office/officeart/2008/layout/LinedList"/>
    <dgm:cxn modelId="{3EAA7BB3-B128-4361-B2CE-2265BC6438FC}" type="presOf" srcId="{63525E5D-A600-47DD-B031-EB9229717AE0}" destId="{04053345-B57E-4063-83EF-C3D7D562AD75}" srcOrd="0" destOrd="0" presId="urn:microsoft.com/office/officeart/2008/layout/LinedList"/>
    <dgm:cxn modelId="{65E38076-D5A9-46DF-8327-DF5240FCD2BA}" type="presOf" srcId="{CAC6CE1F-3245-4894-B2F8-B4DF140BAD61}" destId="{7E8DF158-69B7-40A5-B453-84EDE6919F97}" srcOrd="0" destOrd="0" presId="urn:microsoft.com/office/officeart/2008/layout/LinedList"/>
    <dgm:cxn modelId="{5247F58A-6710-4D4E-8B5C-A4EBC28C41E5}" srcId="{FEC2FF2C-FCB0-498B-A6BC-20A4E0EE5E88}" destId="{BC11B5CD-D08E-4AF7-ABA8-CB3CB118442C}" srcOrd="0" destOrd="0" parTransId="{80DBE037-524C-42ED-B563-339770573C15}" sibTransId="{5AD44A45-E876-4A97-B9AD-A6246ED681DB}"/>
    <dgm:cxn modelId="{185E3998-D46C-4466-A47A-14069084E0BD}" type="presOf" srcId="{10BB082F-3D21-40F2-AB72-BB32215CBD62}" destId="{31239B7A-04C3-41BC-A9D9-F02A61C941E0}" srcOrd="0" destOrd="0" presId="urn:microsoft.com/office/officeart/2008/layout/LinedList"/>
    <dgm:cxn modelId="{C9450662-F272-482C-8F08-E887B1C941DD}" srcId="{93644E3D-2FC3-46A2-A9E3-E6583E3E9400}" destId="{8BB5F49A-9FE8-4213-A681-E722344FAF03}" srcOrd="8" destOrd="0" parTransId="{854CD8DB-0A03-4C13-ACBB-9B458335E1A4}" sibTransId="{887300D6-FE0F-492D-8D1B-8330B599AA4A}"/>
    <dgm:cxn modelId="{4AEE4F2A-1856-495A-B74A-3BFF5E483C98}" type="presOf" srcId="{7D0A7DCA-B4FA-4029-AA79-00E9A16D5F80}" destId="{92C0B305-7537-46DD-9713-B6A21F4489F5}" srcOrd="0" destOrd="0" presId="urn:microsoft.com/office/officeart/2008/layout/LinedList"/>
    <dgm:cxn modelId="{3F4D9A58-B2C4-4616-BD13-4D0C2403CA71}" type="presOf" srcId="{E3A6AB6D-02EA-409D-B054-CA398B213578}" destId="{8C7BAE01-67CB-4B76-8C74-2345B1844F4D}" srcOrd="0" destOrd="0" presId="urn:microsoft.com/office/officeart/2008/layout/LinedList"/>
    <dgm:cxn modelId="{8E65B010-151A-45C2-9175-ABAE33CE4C92}" srcId="{63525E5D-A600-47DD-B031-EB9229717AE0}" destId="{6A7C5868-14F7-4579-8577-38E513303093}" srcOrd="0" destOrd="0" parTransId="{61D73ABC-84D2-463A-8754-6F69ABA9157C}" sibTransId="{597A4393-54B0-4958-9719-51112AFF1C29}"/>
    <dgm:cxn modelId="{F7E9BE5A-6CA5-4673-84F2-87E4A54E2372}" type="presOf" srcId="{DAD7E854-E931-4831-A49E-DA6D7695D5C3}" destId="{D82267EC-67E3-4768-A089-7048B4AAA91E}" srcOrd="0" destOrd="0" presId="urn:microsoft.com/office/officeart/2008/layout/LinedList"/>
    <dgm:cxn modelId="{2124C9B5-9AEE-455A-AA05-95CDF33A6748}" type="presOf" srcId="{E1F6E3CA-2A5B-4A16-9757-08E5CE3B63B7}" destId="{C0CA8A9C-2128-4A78-A08E-ED9FF56087B3}" srcOrd="0" destOrd="0" presId="urn:microsoft.com/office/officeart/2008/layout/LinedList"/>
    <dgm:cxn modelId="{08C754B1-154E-4C70-BEDE-C5A640712294}" srcId="{BE5EEA8E-4752-41EB-8084-B59C20673F87}" destId="{A9AFE47F-5900-453B-8886-3B714D19071B}" srcOrd="1" destOrd="0" parTransId="{876FDFA2-42D7-46A8-A252-2305C360979F}" sibTransId="{00C2C95A-B1D4-4E28-AEBE-FC14F6AB6B39}"/>
    <dgm:cxn modelId="{1A8CA0A7-26E3-4E4F-AC0F-E34DB5B83EDD}" srcId="{93644E3D-2FC3-46A2-A9E3-E6583E3E9400}" destId="{FEC2FF2C-FCB0-498B-A6BC-20A4E0EE5E88}" srcOrd="6" destOrd="0" parTransId="{3851F7F1-6F55-443A-B4E3-A6D6EB85924F}" sibTransId="{DEC28EBC-A54F-4520-B865-E726881EC0A4}"/>
    <dgm:cxn modelId="{FD816D9C-49FA-48F3-AF50-B21ABF915126}" srcId="{BE5EEA8E-4752-41EB-8084-B59C20673F87}" destId="{10BB082F-3D21-40F2-AB72-BB32215CBD62}" srcOrd="2" destOrd="0" parTransId="{C8C5C802-B727-4A2B-B578-3396BF0551E1}" sibTransId="{4460F5CF-6EA9-497D-9A1B-6733EC90CDD9}"/>
    <dgm:cxn modelId="{4DEC9AAD-5B88-4A5C-AAF2-F4CE6CEADEAF}" type="presOf" srcId="{A060A3C2-1B3A-43C2-A65B-81BDB9D30D10}" destId="{5F5860FB-3162-4027-BA99-2F49CEEF366D}" srcOrd="0" destOrd="0" presId="urn:microsoft.com/office/officeart/2008/layout/LinedList"/>
    <dgm:cxn modelId="{9FEE12F9-F5D8-4DE4-A27F-4CC8BE64318C}" srcId="{93644E3D-2FC3-46A2-A9E3-E6583E3E9400}" destId="{BE5EEA8E-4752-41EB-8084-B59C20673F87}" srcOrd="1" destOrd="0" parTransId="{AD4DA5DE-D3AA-46A3-978C-82AF8513C153}" sibTransId="{13B14022-1B15-4697-A927-E3AEB5131803}"/>
    <dgm:cxn modelId="{4F715466-8A6E-4323-BD0C-9EDBACD9222A}" srcId="{93644E3D-2FC3-46A2-A9E3-E6583E3E9400}" destId="{EEBECFE2-32D8-4C26-9D1E-52DB975A752B}" srcOrd="3" destOrd="0" parTransId="{698B8707-5542-446B-A647-0F92924A0D54}" sibTransId="{763A7BF8-F050-4DA6-91D5-B849B71C9199}"/>
    <dgm:cxn modelId="{65417AC5-5267-410A-906A-06E9D177E36E}" type="presOf" srcId="{5E782B25-F5A7-4BED-A212-B3244424D408}" destId="{40A209E3-66A1-4E45-993F-2AD36E710E6B}" srcOrd="0" destOrd="0" presId="urn:microsoft.com/office/officeart/2008/layout/LinedList"/>
    <dgm:cxn modelId="{28F4E66A-F582-404A-9346-4CACAF3BB47D}" srcId="{93644E3D-2FC3-46A2-A9E3-E6583E3E9400}" destId="{63525E5D-A600-47DD-B031-EB9229717AE0}" srcOrd="0" destOrd="0" parTransId="{064B45F6-4DB8-4F4C-967E-BC7CA32276F1}" sibTransId="{F2FCC12A-F6FA-432A-811E-7D0D9126C15F}"/>
    <dgm:cxn modelId="{7F56F11E-B4D7-47EE-9DE5-C0FCC755E492}" type="presOf" srcId="{395DC972-29C1-4F8E-BAD9-C215AFE69541}" destId="{FC596E33-1A3E-4B25-B18B-BF91D8FFD1A8}" srcOrd="0" destOrd="0" presId="urn:microsoft.com/office/officeart/2008/layout/LinedList"/>
    <dgm:cxn modelId="{DB8B03A3-5AA2-4DD0-828D-E0EC30FB3C25}" srcId="{93644E3D-2FC3-46A2-A9E3-E6583E3E9400}" destId="{CAC6CE1F-3245-4894-B2F8-B4DF140BAD61}" srcOrd="11" destOrd="0" parTransId="{6ACD04D3-D585-4753-9670-4DCF5FF820D4}" sibTransId="{7C7751A2-9C94-4A9B-B8B6-98CC2AB49E78}"/>
    <dgm:cxn modelId="{F9106873-435F-49E5-BE97-2968A109A8C5}" srcId="{93644E3D-2FC3-46A2-A9E3-E6583E3E9400}" destId="{5E782B25-F5A7-4BED-A212-B3244424D408}" srcOrd="7" destOrd="0" parTransId="{B40622FE-689C-4BBA-907D-632CAA7044A4}" sibTransId="{D8088278-E5B8-4D79-8CDD-A444070968ED}"/>
    <dgm:cxn modelId="{90132EA6-BF00-4B03-B4B6-246ECFDA6ABB}" srcId="{93644E3D-2FC3-46A2-A9E3-E6583E3E9400}" destId="{E1F6E3CA-2A5B-4A16-9757-08E5CE3B63B7}" srcOrd="5" destOrd="0" parTransId="{F1B2C313-8D16-40FD-9E5F-4726015A828B}" sibTransId="{531621BD-CA2B-4320-9116-3241983E5724}"/>
    <dgm:cxn modelId="{B6074EB2-A990-4A69-899E-DCD3FEF0787D}" type="presOf" srcId="{A9AFE47F-5900-453B-8886-3B714D19071B}" destId="{6ABB2BCB-C342-4EA5-A2A1-DA8224EB485A}" srcOrd="0" destOrd="0" presId="urn:microsoft.com/office/officeart/2008/layout/LinedList"/>
    <dgm:cxn modelId="{763B6C65-4B37-48EC-B8D2-29CA697C6BBB}" type="presOf" srcId="{8BB5F49A-9FE8-4213-A681-E722344FAF03}" destId="{2F8169A0-8BFB-43B5-AE0A-C1262760F67E}" srcOrd="0" destOrd="0" presId="urn:microsoft.com/office/officeart/2008/layout/LinedList"/>
    <dgm:cxn modelId="{0EC0A46B-EE0B-44A6-A323-9E66CAA47643}" srcId="{93644E3D-2FC3-46A2-A9E3-E6583E3E9400}" destId="{7D0A7DCA-B4FA-4029-AA79-00E9A16D5F80}" srcOrd="9" destOrd="0" parTransId="{A51061B3-0BAC-412F-8237-D039C6CF70A0}" sibTransId="{8D0A79D0-D670-4D36-88C1-531D79323EB3}"/>
    <dgm:cxn modelId="{D7B0FC22-B6C3-4EBB-A10F-9AE6A26B72B7}" type="presOf" srcId="{BC11B5CD-D08E-4AF7-ABA8-CB3CB118442C}" destId="{93F33411-4AA6-457C-BF9D-DA3779110B77}" srcOrd="0" destOrd="0" presId="urn:microsoft.com/office/officeart/2008/layout/LinedList"/>
    <dgm:cxn modelId="{8E9958AB-7753-4DD3-925C-B30DD107E7B4}" type="presOf" srcId="{5B1C0789-EC13-4CB8-9A59-967C90543262}" destId="{2F2B2241-D76D-4D12-8DE5-92136A46F090}" srcOrd="0" destOrd="0" presId="urn:microsoft.com/office/officeart/2008/layout/LinedList"/>
    <dgm:cxn modelId="{B698FFD8-DDFB-49C4-9D4B-FE9D435BB514}" srcId="{93644E3D-2FC3-46A2-A9E3-E6583E3E9400}" destId="{A060A3C2-1B3A-43C2-A65B-81BDB9D30D10}" srcOrd="13" destOrd="0" parTransId="{44A3A00E-9493-43C2-8D85-615F347A2AD5}" sibTransId="{5C97CE6E-332C-4A7F-BBD1-FDC4F496074D}"/>
    <dgm:cxn modelId="{D9C9BFF5-7778-433E-84C0-8C1DE02FD983}" type="presOf" srcId="{EEBECFE2-32D8-4C26-9D1E-52DB975A752B}" destId="{C50268E0-590E-4F2E-86FC-C49A5FED2ACE}" srcOrd="0" destOrd="0" presId="urn:microsoft.com/office/officeart/2008/layout/LinedList"/>
    <dgm:cxn modelId="{75EE30F9-955C-48CC-95A3-AEEF16210477}" srcId="{93644E3D-2FC3-46A2-A9E3-E6583E3E9400}" destId="{5B1C0789-EC13-4CB8-9A59-967C90543262}" srcOrd="4" destOrd="0" parTransId="{A4D60139-BE5B-41F3-BD19-B404396202DF}" sibTransId="{444B8945-6EA9-419E-9FBD-052DE4D205C2}"/>
    <dgm:cxn modelId="{7E3E119C-57BE-45BD-AF3D-60EF8BC1251C}" type="presOf" srcId="{6A7C5868-14F7-4579-8577-38E513303093}" destId="{050A29CE-D98D-42D2-B696-32A3649C505A}" srcOrd="0" destOrd="0" presId="urn:microsoft.com/office/officeart/2008/layout/LinedList"/>
    <dgm:cxn modelId="{4B822F24-5E64-42AA-8109-B381F79BE81F}" srcId="{93644E3D-2FC3-46A2-A9E3-E6583E3E9400}" destId="{DAD7E854-E931-4831-A49E-DA6D7695D5C3}" srcOrd="12" destOrd="0" parTransId="{951C0BF3-C886-4265-A9D7-E8007FC21818}" sibTransId="{A89519C5-5377-4903-9AA8-33B4E1F5E3AF}"/>
    <dgm:cxn modelId="{0A4F78EF-446E-45E6-9253-C20C2EDF86E2}" type="presOf" srcId="{93644E3D-2FC3-46A2-A9E3-E6583E3E9400}" destId="{1B091B53-E9D6-431C-9179-6E2BED36DB8D}" srcOrd="0" destOrd="0" presId="urn:microsoft.com/office/officeart/2008/layout/LinedList"/>
    <dgm:cxn modelId="{2C239D65-45A2-4614-A5F9-966C4B41AD5E}" type="presParOf" srcId="{1B091B53-E9D6-431C-9179-6E2BED36DB8D}" destId="{72164F90-F7CE-4EB3-934E-38F97D04D480}" srcOrd="0" destOrd="0" presId="urn:microsoft.com/office/officeart/2008/layout/LinedList"/>
    <dgm:cxn modelId="{677DE210-94AD-4D31-A255-03D1C9CC2618}" type="presParOf" srcId="{1B091B53-E9D6-431C-9179-6E2BED36DB8D}" destId="{79983BAF-A9F0-4884-B685-295629BDD935}" srcOrd="1" destOrd="0" presId="urn:microsoft.com/office/officeart/2008/layout/LinedList"/>
    <dgm:cxn modelId="{FCB7C7DD-FB34-4CB4-BBBB-59D83531F2C9}" type="presParOf" srcId="{79983BAF-A9F0-4884-B685-295629BDD935}" destId="{04053345-B57E-4063-83EF-C3D7D562AD75}" srcOrd="0" destOrd="0" presId="urn:microsoft.com/office/officeart/2008/layout/LinedList"/>
    <dgm:cxn modelId="{D4F23FA8-EF5A-40F9-BCE9-BBB5E44BB3ED}" type="presParOf" srcId="{79983BAF-A9F0-4884-B685-295629BDD935}" destId="{3A24F032-4571-4D82-B2FE-118AB4EF0D63}" srcOrd="1" destOrd="0" presId="urn:microsoft.com/office/officeart/2008/layout/LinedList"/>
    <dgm:cxn modelId="{EFFCE654-575C-4CF1-8911-97CE5F791691}" type="presParOf" srcId="{3A24F032-4571-4D82-B2FE-118AB4EF0D63}" destId="{6929FF51-742C-47F0-A48D-3B0CE2114837}" srcOrd="0" destOrd="0" presId="urn:microsoft.com/office/officeart/2008/layout/LinedList"/>
    <dgm:cxn modelId="{9541C4C0-FDF3-4218-BD26-327EDA4947E7}" type="presParOf" srcId="{3A24F032-4571-4D82-B2FE-118AB4EF0D63}" destId="{15D44C2F-0235-4277-9260-F75BC3413825}" srcOrd="1" destOrd="0" presId="urn:microsoft.com/office/officeart/2008/layout/LinedList"/>
    <dgm:cxn modelId="{9623D27A-FC82-42A2-A436-BFFA2CC926FE}" type="presParOf" srcId="{15D44C2F-0235-4277-9260-F75BC3413825}" destId="{2A4ACE47-9956-4364-AA3B-9C81F5E32107}" srcOrd="0" destOrd="0" presId="urn:microsoft.com/office/officeart/2008/layout/LinedList"/>
    <dgm:cxn modelId="{0FDF666F-A3B1-4DA9-B240-15AF19A6D04E}" type="presParOf" srcId="{15D44C2F-0235-4277-9260-F75BC3413825}" destId="{050A29CE-D98D-42D2-B696-32A3649C505A}" srcOrd="1" destOrd="0" presId="urn:microsoft.com/office/officeart/2008/layout/LinedList"/>
    <dgm:cxn modelId="{05926436-22E7-4936-BAC7-E95D99F09173}" type="presParOf" srcId="{15D44C2F-0235-4277-9260-F75BC3413825}" destId="{457807EE-7B78-4895-BF1B-6ACA84D05195}" srcOrd="2" destOrd="0" presId="urn:microsoft.com/office/officeart/2008/layout/LinedList"/>
    <dgm:cxn modelId="{A89295CD-9291-4619-A85F-5CFDCDDB4EC7}" type="presParOf" srcId="{3A24F032-4571-4D82-B2FE-118AB4EF0D63}" destId="{39415ADC-CB19-4BD3-A84C-0D707B662F9C}" srcOrd="2" destOrd="0" presId="urn:microsoft.com/office/officeart/2008/layout/LinedList"/>
    <dgm:cxn modelId="{7E1E5FDC-8E92-4604-93A6-DE3748208AB2}" type="presParOf" srcId="{3A24F032-4571-4D82-B2FE-118AB4EF0D63}" destId="{4DD957D7-04CC-4392-9CE5-76F2A93200EB}" srcOrd="3" destOrd="0" presId="urn:microsoft.com/office/officeart/2008/layout/LinedList"/>
    <dgm:cxn modelId="{B7DED6D1-191E-4FAC-AFEB-8D0C40D9D9E0}" type="presParOf" srcId="{1B091B53-E9D6-431C-9179-6E2BED36DB8D}" destId="{8AAE3256-2AD5-4FC9-A7D4-404CC8B4733E}" srcOrd="2" destOrd="0" presId="urn:microsoft.com/office/officeart/2008/layout/LinedList"/>
    <dgm:cxn modelId="{DBE16E32-DCC4-4BFD-B99B-39DB332F95C1}" type="presParOf" srcId="{1B091B53-E9D6-431C-9179-6E2BED36DB8D}" destId="{B5D9751D-C360-4ADE-B957-43985009194F}" srcOrd="3" destOrd="0" presId="urn:microsoft.com/office/officeart/2008/layout/LinedList"/>
    <dgm:cxn modelId="{53D744EE-D5AB-49FB-B70A-9079D4115BCB}" type="presParOf" srcId="{B5D9751D-C360-4ADE-B957-43985009194F}" destId="{9B7182C6-5A56-40A4-80E3-ABF96FE34DCF}" srcOrd="0" destOrd="0" presId="urn:microsoft.com/office/officeart/2008/layout/LinedList"/>
    <dgm:cxn modelId="{BB3290BC-B86D-44C2-B745-27EA306746A1}" type="presParOf" srcId="{B5D9751D-C360-4ADE-B957-43985009194F}" destId="{690FF4EB-85D9-46C6-A1E7-B13ABA1FFAEB}" srcOrd="1" destOrd="0" presId="urn:microsoft.com/office/officeart/2008/layout/LinedList"/>
    <dgm:cxn modelId="{1F0D090F-29DF-4F95-AAB1-3CB472AAE3ED}" type="presParOf" srcId="{690FF4EB-85D9-46C6-A1E7-B13ABA1FFAEB}" destId="{5EBBC767-BBBD-4884-87B5-9260F02A7136}" srcOrd="0" destOrd="0" presId="urn:microsoft.com/office/officeart/2008/layout/LinedList"/>
    <dgm:cxn modelId="{EDD9BB87-B3C3-4D43-A71B-92D8B1B06447}" type="presParOf" srcId="{690FF4EB-85D9-46C6-A1E7-B13ABA1FFAEB}" destId="{5EE3E33F-0228-4824-9987-A0CBA93F5F64}" srcOrd="1" destOrd="0" presId="urn:microsoft.com/office/officeart/2008/layout/LinedList"/>
    <dgm:cxn modelId="{07E97674-6F2C-475D-B2D4-C0F76F766DA8}" type="presParOf" srcId="{5EE3E33F-0228-4824-9987-A0CBA93F5F64}" destId="{A9E7618E-C37E-479F-BBC7-93F6A501EB84}" srcOrd="0" destOrd="0" presId="urn:microsoft.com/office/officeart/2008/layout/LinedList"/>
    <dgm:cxn modelId="{FB71FFF3-33D3-4D70-8338-A060C598FFD4}" type="presParOf" srcId="{5EE3E33F-0228-4824-9987-A0CBA93F5F64}" destId="{C1D9DA93-D5F7-4981-AC96-734EE6CE0DC9}" srcOrd="1" destOrd="0" presId="urn:microsoft.com/office/officeart/2008/layout/LinedList"/>
    <dgm:cxn modelId="{8411DE78-9903-4646-B20E-53BC73087BF4}" type="presParOf" srcId="{5EE3E33F-0228-4824-9987-A0CBA93F5F64}" destId="{E9886B0E-63F6-4B17-8378-936F7D1215A9}" srcOrd="2" destOrd="0" presId="urn:microsoft.com/office/officeart/2008/layout/LinedList"/>
    <dgm:cxn modelId="{1C09E105-C565-4E71-A3C5-57A6918C4893}" type="presParOf" srcId="{690FF4EB-85D9-46C6-A1E7-B13ABA1FFAEB}" destId="{E0DA3A52-22DD-44D9-9201-F40D8DDAC3DD}" srcOrd="2" destOrd="0" presId="urn:microsoft.com/office/officeart/2008/layout/LinedList"/>
    <dgm:cxn modelId="{262DF29A-B879-421F-9FF7-B5562A1C1EE8}" type="presParOf" srcId="{690FF4EB-85D9-46C6-A1E7-B13ABA1FFAEB}" destId="{F0B018B8-AE84-4AAD-9AD1-5F84D069BC89}" srcOrd="3" destOrd="0" presId="urn:microsoft.com/office/officeart/2008/layout/LinedList"/>
    <dgm:cxn modelId="{6D464E07-1638-40D0-A446-F38C765CE49F}" type="presParOf" srcId="{690FF4EB-85D9-46C6-A1E7-B13ABA1FFAEB}" destId="{0FA6E12F-9E0A-433D-A323-668604D57BCB}" srcOrd="4" destOrd="0" presId="urn:microsoft.com/office/officeart/2008/layout/LinedList"/>
    <dgm:cxn modelId="{3A88DC29-260C-4F95-9998-5375DE0B3F9F}" type="presParOf" srcId="{0FA6E12F-9E0A-433D-A323-668604D57BCB}" destId="{88194765-1CA9-4CFB-9D97-FB82D733E499}" srcOrd="0" destOrd="0" presId="urn:microsoft.com/office/officeart/2008/layout/LinedList"/>
    <dgm:cxn modelId="{48314AEF-2DE0-41B7-8AFC-AF6269148B0E}" type="presParOf" srcId="{0FA6E12F-9E0A-433D-A323-668604D57BCB}" destId="{6ABB2BCB-C342-4EA5-A2A1-DA8224EB485A}" srcOrd="1" destOrd="0" presId="urn:microsoft.com/office/officeart/2008/layout/LinedList"/>
    <dgm:cxn modelId="{C62C9895-1F80-4F0E-8D74-C4F94B22A680}" type="presParOf" srcId="{0FA6E12F-9E0A-433D-A323-668604D57BCB}" destId="{4E34EAC4-0D02-4C33-9600-052B013E4A3B}" srcOrd="2" destOrd="0" presId="urn:microsoft.com/office/officeart/2008/layout/LinedList"/>
    <dgm:cxn modelId="{EDBE7B0B-2050-4BB0-AADD-5811F4E8B0FB}" type="presParOf" srcId="{690FF4EB-85D9-46C6-A1E7-B13ABA1FFAEB}" destId="{1FB653D8-2911-4CBA-B6A7-FDBC5CB0FD87}" srcOrd="5" destOrd="0" presId="urn:microsoft.com/office/officeart/2008/layout/LinedList"/>
    <dgm:cxn modelId="{E14C3201-9376-4B74-A3EA-7354678D8BF2}" type="presParOf" srcId="{690FF4EB-85D9-46C6-A1E7-B13ABA1FFAEB}" destId="{9ED2CE6E-E08C-463C-B164-18969A04F65D}" srcOrd="6" destOrd="0" presId="urn:microsoft.com/office/officeart/2008/layout/LinedList"/>
    <dgm:cxn modelId="{61F29926-C962-4C0C-AA49-BFD359DD1687}" type="presParOf" srcId="{690FF4EB-85D9-46C6-A1E7-B13ABA1FFAEB}" destId="{5973E510-C3D2-46C6-93BD-7B726416BFAF}" srcOrd="7" destOrd="0" presId="urn:microsoft.com/office/officeart/2008/layout/LinedList"/>
    <dgm:cxn modelId="{BB2D4725-1CFA-4FDC-8B35-DE02B139C0C8}" type="presParOf" srcId="{5973E510-C3D2-46C6-93BD-7B726416BFAF}" destId="{7A4A3461-255C-4223-8C58-E62C2245FAB1}" srcOrd="0" destOrd="0" presId="urn:microsoft.com/office/officeart/2008/layout/LinedList"/>
    <dgm:cxn modelId="{B94C2834-E981-46D8-8E1A-F6342C27D21A}" type="presParOf" srcId="{5973E510-C3D2-46C6-93BD-7B726416BFAF}" destId="{31239B7A-04C3-41BC-A9D9-F02A61C941E0}" srcOrd="1" destOrd="0" presId="urn:microsoft.com/office/officeart/2008/layout/LinedList"/>
    <dgm:cxn modelId="{6DE7F6EE-6941-4A91-A41F-B1395FA1D688}" type="presParOf" srcId="{5973E510-C3D2-46C6-93BD-7B726416BFAF}" destId="{75676EE5-955F-4589-B458-80B27584CD87}" srcOrd="2" destOrd="0" presId="urn:microsoft.com/office/officeart/2008/layout/LinedList"/>
    <dgm:cxn modelId="{704B2243-88A7-4710-9570-46FB6C6005CB}" type="presParOf" srcId="{690FF4EB-85D9-46C6-A1E7-B13ABA1FFAEB}" destId="{452D7AF6-A5A1-4497-8880-364D0FEE23F3}" srcOrd="8" destOrd="0" presId="urn:microsoft.com/office/officeart/2008/layout/LinedList"/>
    <dgm:cxn modelId="{8EC02E2C-4C70-494A-A1B1-6BB2B7902978}" type="presParOf" srcId="{690FF4EB-85D9-46C6-A1E7-B13ABA1FFAEB}" destId="{3FBE2685-F5CA-445B-BE9C-085D3B79F594}" srcOrd="9" destOrd="0" presId="urn:microsoft.com/office/officeart/2008/layout/LinedList"/>
    <dgm:cxn modelId="{47039D04-DCF4-42C7-8C95-21331D7DC0DB}" type="presParOf" srcId="{1B091B53-E9D6-431C-9179-6E2BED36DB8D}" destId="{E1495A60-5DD4-4320-8A06-3DCADCE523E3}" srcOrd="4" destOrd="0" presId="urn:microsoft.com/office/officeart/2008/layout/LinedList"/>
    <dgm:cxn modelId="{1C33F411-44B3-416F-9E69-FF8F2356A96E}" type="presParOf" srcId="{1B091B53-E9D6-431C-9179-6E2BED36DB8D}" destId="{5943456C-935E-4071-BA51-F5B853F153D5}" srcOrd="5" destOrd="0" presId="urn:microsoft.com/office/officeart/2008/layout/LinedList"/>
    <dgm:cxn modelId="{8D3B2065-EF5C-45CA-9810-241F50B2EE3B}" type="presParOf" srcId="{5943456C-935E-4071-BA51-F5B853F153D5}" destId="{FC596E33-1A3E-4B25-B18B-BF91D8FFD1A8}" srcOrd="0" destOrd="0" presId="urn:microsoft.com/office/officeart/2008/layout/LinedList"/>
    <dgm:cxn modelId="{F7E6CA2C-E860-43DE-927F-934593DABDA9}" type="presParOf" srcId="{5943456C-935E-4071-BA51-F5B853F153D5}" destId="{294776C4-11E3-4A99-9DF4-69DEC8065684}" srcOrd="1" destOrd="0" presId="urn:microsoft.com/office/officeart/2008/layout/LinedList"/>
    <dgm:cxn modelId="{D01E70F3-6BA7-446A-A26A-C4BEA122D456}" type="presParOf" srcId="{1B091B53-E9D6-431C-9179-6E2BED36DB8D}" destId="{7E64AB7D-9E72-412A-8297-82EBEFC80926}" srcOrd="6" destOrd="0" presId="urn:microsoft.com/office/officeart/2008/layout/LinedList"/>
    <dgm:cxn modelId="{4C83DD31-7DBE-4BE6-AE00-ABB48A142603}" type="presParOf" srcId="{1B091B53-E9D6-431C-9179-6E2BED36DB8D}" destId="{53AE6825-3399-46DA-BB15-8DE5DB59A027}" srcOrd="7" destOrd="0" presId="urn:microsoft.com/office/officeart/2008/layout/LinedList"/>
    <dgm:cxn modelId="{65CD0C03-2288-4425-8BB9-A26BFA4E7007}" type="presParOf" srcId="{53AE6825-3399-46DA-BB15-8DE5DB59A027}" destId="{C50268E0-590E-4F2E-86FC-C49A5FED2ACE}" srcOrd="0" destOrd="0" presId="urn:microsoft.com/office/officeart/2008/layout/LinedList"/>
    <dgm:cxn modelId="{79230E69-A122-4FEA-93AF-028F2AB4ABD6}" type="presParOf" srcId="{53AE6825-3399-46DA-BB15-8DE5DB59A027}" destId="{0F42DF1B-3F2A-4B25-AE2C-A758C03DC8AC}" srcOrd="1" destOrd="0" presId="urn:microsoft.com/office/officeart/2008/layout/LinedList"/>
    <dgm:cxn modelId="{DBB09824-62A1-4148-B0F5-3F87CC367067}" type="presParOf" srcId="{1B091B53-E9D6-431C-9179-6E2BED36DB8D}" destId="{A2E2420F-9C1D-4D93-961E-8B9339753AC9}" srcOrd="8" destOrd="0" presId="urn:microsoft.com/office/officeart/2008/layout/LinedList"/>
    <dgm:cxn modelId="{1C63C5F7-2038-4C43-93D6-2E091C53A528}" type="presParOf" srcId="{1B091B53-E9D6-431C-9179-6E2BED36DB8D}" destId="{27CB5CA7-A732-49C6-B196-20FF101D3068}" srcOrd="9" destOrd="0" presId="urn:microsoft.com/office/officeart/2008/layout/LinedList"/>
    <dgm:cxn modelId="{C11F347B-A030-41FB-8A7E-4200400D571A}" type="presParOf" srcId="{27CB5CA7-A732-49C6-B196-20FF101D3068}" destId="{2F2B2241-D76D-4D12-8DE5-92136A46F090}" srcOrd="0" destOrd="0" presId="urn:microsoft.com/office/officeart/2008/layout/LinedList"/>
    <dgm:cxn modelId="{7518DB98-9660-4CA7-83F3-A08D204B681C}" type="presParOf" srcId="{27CB5CA7-A732-49C6-B196-20FF101D3068}" destId="{A86FA9E2-A575-4DC2-9526-623522F9B9F2}" srcOrd="1" destOrd="0" presId="urn:microsoft.com/office/officeart/2008/layout/LinedList"/>
    <dgm:cxn modelId="{C6AA7034-6E05-4548-9B9C-A3809FCB2423}" type="presParOf" srcId="{1B091B53-E9D6-431C-9179-6E2BED36DB8D}" destId="{A1691275-226E-4841-96E9-DE07522879F2}" srcOrd="10" destOrd="0" presId="urn:microsoft.com/office/officeart/2008/layout/LinedList"/>
    <dgm:cxn modelId="{8757D1AB-9EC7-4973-8FF9-93D52585B2D5}" type="presParOf" srcId="{1B091B53-E9D6-431C-9179-6E2BED36DB8D}" destId="{10A70A95-4243-454E-9023-D8575439D440}" srcOrd="11" destOrd="0" presId="urn:microsoft.com/office/officeart/2008/layout/LinedList"/>
    <dgm:cxn modelId="{9B5BF9BB-8173-4A8F-8513-5908606806AD}" type="presParOf" srcId="{10A70A95-4243-454E-9023-D8575439D440}" destId="{C0CA8A9C-2128-4A78-A08E-ED9FF56087B3}" srcOrd="0" destOrd="0" presId="urn:microsoft.com/office/officeart/2008/layout/LinedList"/>
    <dgm:cxn modelId="{B6A9E1F6-6D3B-4848-A363-900A15271D9A}" type="presParOf" srcId="{10A70A95-4243-454E-9023-D8575439D440}" destId="{53A736C7-51FB-4A7F-864F-C19DCF49E6AD}" srcOrd="1" destOrd="0" presId="urn:microsoft.com/office/officeart/2008/layout/LinedList"/>
    <dgm:cxn modelId="{71BB890B-A1DE-4BB8-B716-EE937C2487BC}" type="presParOf" srcId="{1B091B53-E9D6-431C-9179-6E2BED36DB8D}" destId="{2F0B78D9-1963-4495-BC51-B5B35D4531DE}" srcOrd="12" destOrd="0" presId="urn:microsoft.com/office/officeart/2008/layout/LinedList"/>
    <dgm:cxn modelId="{B1DCCC0F-B328-4903-B3CC-22F2B9F54C81}" type="presParOf" srcId="{1B091B53-E9D6-431C-9179-6E2BED36DB8D}" destId="{6E68C158-CD9F-4031-9785-F66C8316DAA2}" srcOrd="13" destOrd="0" presId="urn:microsoft.com/office/officeart/2008/layout/LinedList"/>
    <dgm:cxn modelId="{35FE35E6-C6FF-40F3-8AF8-B702060B5C90}" type="presParOf" srcId="{6E68C158-CD9F-4031-9785-F66C8316DAA2}" destId="{D3320AF7-7DCC-4862-8705-1FCA7D8596BE}" srcOrd="0" destOrd="0" presId="urn:microsoft.com/office/officeart/2008/layout/LinedList"/>
    <dgm:cxn modelId="{BF5A89AA-8569-4AB9-9E27-A4B59B1E818A}" type="presParOf" srcId="{6E68C158-CD9F-4031-9785-F66C8316DAA2}" destId="{8F5AF218-FCA6-4007-B7FD-35859514A887}" srcOrd="1" destOrd="0" presId="urn:microsoft.com/office/officeart/2008/layout/LinedList"/>
    <dgm:cxn modelId="{1F142C4C-5D4B-4945-864A-BBA6D21CE48D}" type="presParOf" srcId="{8F5AF218-FCA6-4007-B7FD-35859514A887}" destId="{4EA6E9C5-889F-480B-A9A8-B62B9AF87849}" srcOrd="0" destOrd="0" presId="urn:microsoft.com/office/officeart/2008/layout/LinedList"/>
    <dgm:cxn modelId="{25658052-A687-4022-A360-C7B228B7CE7D}" type="presParOf" srcId="{8F5AF218-FCA6-4007-B7FD-35859514A887}" destId="{5DEDC8EF-72C2-44E7-9BC3-EA05DFF3EAE6}" srcOrd="1" destOrd="0" presId="urn:microsoft.com/office/officeart/2008/layout/LinedList"/>
    <dgm:cxn modelId="{2E219075-7FA9-4058-AD06-F344668B9CBC}" type="presParOf" srcId="{5DEDC8EF-72C2-44E7-9BC3-EA05DFF3EAE6}" destId="{EFD988B6-72B6-4211-9C61-69CD0B0D850C}" srcOrd="0" destOrd="0" presId="urn:microsoft.com/office/officeart/2008/layout/LinedList"/>
    <dgm:cxn modelId="{B7A4AC98-CBDA-4795-8EAC-21843AD8E3B7}" type="presParOf" srcId="{5DEDC8EF-72C2-44E7-9BC3-EA05DFF3EAE6}" destId="{93F33411-4AA6-457C-BF9D-DA3779110B77}" srcOrd="1" destOrd="0" presId="urn:microsoft.com/office/officeart/2008/layout/LinedList"/>
    <dgm:cxn modelId="{BC2DC09F-2C31-4397-B8B8-EE8D114CD206}" type="presParOf" srcId="{5DEDC8EF-72C2-44E7-9BC3-EA05DFF3EAE6}" destId="{BD532450-0E2F-46DC-9B62-AF4229D00C1B}" srcOrd="2" destOrd="0" presId="urn:microsoft.com/office/officeart/2008/layout/LinedList"/>
    <dgm:cxn modelId="{0DF39DD6-5552-4819-9558-7EBFABD77473}" type="presParOf" srcId="{8F5AF218-FCA6-4007-B7FD-35859514A887}" destId="{8EA1394D-B63C-47BE-9878-01AC030B4312}" srcOrd="2" destOrd="0" presId="urn:microsoft.com/office/officeart/2008/layout/LinedList"/>
    <dgm:cxn modelId="{1A2BC47E-9653-4711-A059-77531D3B36D0}" type="presParOf" srcId="{8F5AF218-FCA6-4007-B7FD-35859514A887}" destId="{9B304710-AA85-454B-B93E-E1803BC5E32A}" srcOrd="3" destOrd="0" presId="urn:microsoft.com/office/officeart/2008/layout/LinedList"/>
    <dgm:cxn modelId="{1D917F5C-ABF2-430C-862E-C38F16DD2566}" type="presParOf" srcId="{1B091B53-E9D6-431C-9179-6E2BED36DB8D}" destId="{496A7584-C961-42D8-9D9B-207ECF9047CD}" srcOrd="14" destOrd="0" presId="urn:microsoft.com/office/officeart/2008/layout/LinedList"/>
    <dgm:cxn modelId="{DB3F9777-9686-4C62-83A0-82704FB22CF2}" type="presParOf" srcId="{1B091B53-E9D6-431C-9179-6E2BED36DB8D}" destId="{FB2E6250-7257-4FD8-A289-E5C6A1F83818}" srcOrd="15" destOrd="0" presId="urn:microsoft.com/office/officeart/2008/layout/LinedList"/>
    <dgm:cxn modelId="{E6328CCF-AA0E-423D-A720-7D3D6646C948}" type="presParOf" srcId="{FB2E6250-7257-4FD8-A289-E5C6A1F83818}" destId="{40A209E3-66A1-4E45-993F-2AD36E710E6B}" srcOrd="0" destOrd="0" presId="urn:microsoft.com/office/officeart/2008/layout/LinedList"/>
    <dgm:cxn modelId="{C7FB6456-DC8B-419A-BA8F-AD01FD2EEF76}" type="presParOf" srcId="{FB2E6250-7257-4FD8-A289-E5C6A1F83818}" destId="{5E3EF0A8-8FCF-48B1-B362-CBFC049ACB77}" srcOrd="1" destOrd="0" presId="urn:microsoft.com/office/officeart/2008/layout/LinedList"/>
    <dgm:cxn modelId="{23DB3A4A-D4E7-4942-B8DD-94ACD0387BDB}" type="presParOf" srcId="{1B091B53-E9D6-431C-9179-6E2BED36DB8D}" destId="{34E1FE42-1BC0-402F-B9AE-2B19FD4A6856}" srcOrd="16" destOrd="0" presId="urn:microsoft.com/office/officeart/2008/layout/LinedList"/>
    <dgm:cxn modelId="{271F8FC8-7EBD-4F73-977F-A763376D752E}" type="presParOf" srcId="{1B091B53-E9D6-431C-9179-6E2BED36DB8D}" destId="{76A10E13-D21B-47B8-BDA9-8312F11B4143}" srcOrd="17" destOrd="0" presId="urn:microsoft.com/office/officeart/2008/layout/LinedList"/>
    <dgm:cxn modelId="{B894EC66-18F9-43B3-BE9A-6DAA6775DBC9}" type="presParOf" srcId="{76A10E13-D21B-47B8-BDA9-8312F11B4143}" destId="{2F8169A0-8BFB-43B5-AE0A-C1262760F67E}" srcOrd="0" destOrd="0" presId="urn:microsoft.com/office/officeart/2008/layout/LinedList"/>
    <dgm:cxn modelId="{E42F0F31-537C-4C6B-9EAB-9B57994026F2}" type="presParOf" srcId="{76A10E13-D21B-47B8-BDA9-8312F11B4143}" destId="{DC9089EE-0883-42DD-BB25-CDDF48AE9142}" srcOrd="1" destOrd="0" presId="urn:microsoft.com/office/officeart/2008/layout/LinedList"/>
    <dgm:cxn modelId="{6F2D105A-5199-4C9F-92C1-B1E68E95FA08}" type="presParOf" srcId="{1B091B53-E9D6-431C-9179-6E2BED36DB8D}" destId="{D4D2D77D-688E-489F-95AA-629D6D9B434E}" srcOrd="18" destOrd="0" presId="urn:microsoft.com/office/officeart/2008/layout/LinedList"/>
    <dgm:cxn modelId="{D48E719D-3C02-49B2-B3BF-02865CB0FB99}" type="presParOf" srcId="{1B091B53-E9D6-431C-9179-6E2BED36DB8D}" destId="{347737BB-16D5-41A6-9ABD-F4F920FF8FEC}" srcOrd="19" destOrd="0" presId="urn:microsoft.com/office/officeart/2008/layout/LinedList"/>
    <dgm:cxn modelId="{94CFBEA1-F44F-4185-933E-C6A3815B5BA9}" type="presParOf" srcId="{347737BB-16D5-41A6-9ABD-F4F920FF8FEC}" destId="{92C0B305-7537-46DD-9713-B6A21F4489F5}" srcOrd="0" destOrd="0" presId="urn:microsoft.com/office/officeart/2008/layout/LinedList"/>
    <dgm:cxn modelId="{5A31E60C-508C-48F5-BFE1-B7F0CB74091F}" type="presParOf" srcId="{347737BB-16D5-41A6-9ABD-F4F920FF8FEC}" destId="{7BE47023-C7B0-4E30-B8ED-FEB4A4B21AE0}" srcOrd="1" destOrd="0" presId="urn:microsoft.com/office/officeart/2008/layout/LinedList"/>
    <dgm:cxn modelId="{D6801A0F-E7E2-4731-8D90-22D1DC90218A}" type="presParOf" srcId="{1B091B53-E9D6-431C-9179-6E2BED36DB8D}" destId="{95B3EA1B-2B0F-40B1-BD6B-A733FBEAA15A}" srcOrd="20" destOrd="0" presId="urn:microsoft.com/office/officeart/2008/layout/LinedList"/>
    <dgm:cxn modelId="{43AF88CF-7271-4A72-91A1-66D8EF4A497C}" type="presParOf" srcId="{1B091B53-E9D6-431C-9179-6E2BED36DB8D}" destId="{DD21FB24-FF28-4F28-BAF1-EB42820DBF8E}" srcOrd="21" destOrd="0" presId="urn:microsoft.com/office/officeart/2008/layout/LinedList"/>
    <dgm:cxn modelId="{5ED7A699-F7F8-44F5-86EE-184AD0D41527}" type="presParOf" srcId="{DD21FB24-FF28-4F28-BAF1-EB42820DBF8E}" destId="{8C7BAE01-67CB-4B76-8C74-2345B1844F4D}" srcOrd="0" destOrd="0" presId="urn:microsoft.com/office/officeart/2008/layout/LinedList"/>
    <dgm:cxn modelId="{52131D13-02D3-410A-B966-DC6D6F3CF8A0}" type="presParOf" srcId="{DD21FB24-FF28-4F28-BAF1-EB42820DBF8E}" destId="{0F667BF1-F025-410D-9583-E1E32CEC3C0D}" srcOrd="1" destOrd="0" presId="urn:microsoft.com/office/officeart/2008/layout/LinedList"/>
    <dgm:cxn modelId="{10DCF4D2-0FA0-4E37-8F2C-48A46CB06021}" type="presParOf" srcId="{1B091B53-E9D6-431C-9179-6E2BED36DB8D}" destId="{C88C0D09-8563-4522-851E-720449C33A5C}" srcOrd="22" destOrd="0" presId="urn:microsoft.com/office/officeart/2008/layout/LinedList"/>
    <dgm:cxn modelId="{B726BAF3-1488-45F0-A18B-C9964465E2C5}" type="presParOf" srcId="{1B091B53-E9D6-431C-9179-6E2BED36DB8D}" destId="{DD30F9B8-4748-4A01-BE8A-1593F51ED2D1}" srcOrd="23" destOrd="0" presId="urn:microsoft.com/office/officeart/2008/layout/LinedList"/>
    <dgm:cxn modelId="{545AD7EF-F548-489B-B2E1-93E8A4C2C969}" type="presParOf" srcId="{DD30F9B8-4748-4A01-BE8A-1593F51ED2D1}" destId="{7E8DF158-69B7-40A5-B453-84EDE6919F97}" srcOrd="0" destOrd="0" presId="urn:microsoft.com/office/officeart/2008/layout/LinedList"/>
    <dgm:cxn modelId="{B243521A-FB45-428E-BDBF-A09D6280EE34}" type="presParOf" srcId="{DD30F9B8-4748-4A01-BE8A-1593F51ED2D1}" destId="{A660AE25-932C-4D37-95F5-D443AC9D0463}" srcOrd="1" destOrd="0" presId="urn:microsoft.com/office/officeart/2008/layout/LinedList"/>
    <dgm:cxn modelId="{5C03810F-0F45-4E39-B459-01747DA05D92}" type="presParOf" srcId="{1B091B53-E9D6-431C-9179-6E2BED36DB8D}" destId="{3D0A868B-010C-4A39-B916-4B3330AEF656}" srcOrd="24" destOrd="0" presId="urn:microsoft.com/office/officeart/2008/layout/LinedList"/>
    <dgm:cxn modelId="{28E200CE-0B50-4FD2-9871-669A85CE2BFC}" type="presParOf" srcId="{1B091B53-E9D6-431C-9179-6E2BED36DB8D}" destId="{109F1A2E-A212-40B3-A154-D6A716ACE09E}" srcOrd="25" destOrd="0" presId="urn:microsoft.com/office/officeart/2008/layout/LinedList"/>
    <dgm:cxn modelId="{D6880BC6-94C9-48E9-B46F-A67CD681C633}" type="presParOf" srcId="{109F1A2E-A212-40B3-A154-D6A716ACE09E}" destId="{D82267EC-67E3-4768-A089-7048B4AAA91E}" srcOrd="0" destOrd="0" presId="urn:microsoft.com/office/officeart/2008/layout/LinedList"/>
    <dgm:cxn modelId="{B8614A0A-9128-48F9-AD0D-4D3B5BFDC0AB}" type="presParOf" srcId="{109F1A2E-A212-40B3-A154-D6A716ACE09E}" destId="{ABF49702-7543-4096-BD7B-478BD5DB6218}" srcOrd="1" destOrd="0" presId="urn:microsoft.com/office/officeart/2008/layout/LinedList"/>
    <dgm:cxn modelId="{1BE6F868-B793-4876-9A26-7ED5E19E1C23}" type="presParOf" srcId="{1B091B53-E9D6-431C-9179-6E2BED36DB8D}" destId="{AC3B15A8-2751-4346-8908-6F16626C1C3F}" srcOrd="26" destOrd="0" presId="urn:microsoft.com/office/officeart/2008/layout/LinedList"/>
    <dgm:cxn modelId="{1A5AFA51-A5AB-46A1-BABF-BBEBB95CDF52}" type="presParOf" srcId="{1B091B53-E9D6-431C-9179-6E2BED36DB8D}" destId="{F83EA0F2-C782-4939-BC55-FD2EE85AFEE7}" srcOrd="27" destOrd="0" presId="urn:microsoft.com/office/officeart/2008/layout/LinedList"/>
    <dgm:cxn modelId="{382F69AE-4C44-4592-8D73-B261523955AD}" type="presParOf" srcId="{F83EA0F2-C782-4939-BC55-FD2EE85AFEE7}" destId="{5F5860FB-3162-4027-BA99-2F49CEEF366D}" srcOrd="0" destOrd="0" presId="urn:microsoft.com/office/officeart/2008/layout/LinedList"/>
    <dgm:cxn modelId="{E3E29820-B201-46A0-AD34-0314F21BDEA8}" type="presParOf" srcId="{F83EA0F2-C782-4939-BC55-FD2EE85AFEE7}" destId="{79A5C861-9498-4F8C-B100-A33FC909B03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5B1C0789-EC13-4CB8-9A59-967C90543262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Николаева Татьяна Анатольевна, </a:t>
          </a:r>
          <a:r>
            <a:rPr lang="ru-RU" sz="1400" i="1" dirty="0" smtClean="0"/>
            <a:t>старший преподаватель кафедры уголовного процесса академии МВД </a:t>
          </a:r>
        </a:p>
        <a:p>
          <a:pPr algn="just"/>
          <a:r>
            <a:rPr lang="ru-RU" sz="1400" b="1" dirty="0" smtClean="0"/>
            <a:t>Обеспечение прав и свобод подозреваемого и обвиняемого при производстве предварительного расследования</a:t>
          </a:r>
          <a:endParaRPr lang="ru-RU" sz="600" b="1" dirty="0"/>
        </a:p>
      </dgm:t>
    </dgm:pt>
    <dgm:pt modelId="{A4D60139-BE5B-41F3-BD19-B404396202DF}" type="parTrans" cxnId="{75EE30F9-955C-48CC-95A3-AEEF16210477}">
      <dgm:prSet/>
      <dgm:spPr/>
      <dgm:t>
        <a:bodyPr/>
        <a:lstStyle/>
        <a:p>
          <a:endParaRPr lang="ru-RU"/>
        </a:p>
      </dgm:t>
    </dgm:pt>
    <dgm:pt modelId="{444B8945-6EA9-419E-9FBD-052DE4D205C2}" type="sibTrans" cxnId="{75EE30F9-955C-48CC-95A3-AEEF16210477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endParaRPr lang="ru-RU" sz="1300" b="0" i="1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62F02F78-7C54-4862-841C-9D8F57A21E4D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Потапова Надежда Николаевна, </a:t>
          </a:r>
          <a:r>
            <a:rPr lang="ru-RU" sz="1400" i="1" dirty="0" smtClean="0"/>
            <a:t>начальник кафедры оперативно-розыскной деятельности (далее – ОРД) ОВД академии МВД, кандидат юридических наук</a:t>
          </a:r>
        </a:p>
        <a:p>
          <a:pPr algn="just"/>
          <a:r>
            <a:rPr lang="ru-RU" sz="1400" b="1" dirty="0" smtClean="0"/>
            <a:t>Развитие институтов социально-правовых гарантий и ответственности конфиденциально сотрудничающих по контракту лиц</a:t>
          </a:r>
          <a:endParaRPr lang="ru-RU" sz="1400" b="1" dirty="0"/>
        </a:p>
      </dgm:t>
    </dgm:pt>
    <dgm:pt modelId="{52DD5ABA-4252-4026-8AE6-93A401805AFC}" type="parTrans" cxnId="{921202B8-2247-437D-AD42-B0497892E4FA}">
      <dgm:prSet/>
      <dgm:spPr/>
      <dgm:t>
        <a:bodyPr/>
        <a:lstStyle/>
        <a:p>
          <a:endParaRPr lang="ru-RU"/>
        </a:p>
      </dgm:t>
    </dgm:pt>
    <dgm:pt modelId="{48D2C7DE-E833-42EE-A862-A532C3F0D90E}" type="sibTrans" cxnId="{921202B8-2247-437D-AD42-B0497892E4FA}">
      <dgm:prSet/>
      <dgm:spPr/>
      <dgm:t>
        <a:bodyPr/>
        <a:lstStyle/>
        <a:p>
          <a:endParaRPr lang="ru-RU"/>
        </a:p>
      </dgm:t>
    </dgm:pt>
    <dgm:pt modelId="{1517DD05-0C53-4CDA-A7B5-6669F36591D5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Наметкин</a:t>
          </a:r>
          <a:r>
            <a:rPr lang="ru-RU" sz="1400" b="1" i="1" dirty="0" smtClean="0"/>
            <a:t> Денис Валерьевич, </a:t>
          </a:r>
          <a:r>
            <a:rPr lang="ru-RU" sz="1400" i="1" dirty="0" smtClean="0"/>
            <a:t>заместитель начальника кафедры ОРД ОВД академии МВД, кандидат юридических наук, доцент</a:t>
          </a:r>
        </a:p>
        <a:p>
          <a:pPr algn="just"/>
          <a:r>
            <a:rPr lang="ru-RU" sz="1400" b="1" dirty="0" smtClean="0"/>
            <a:t>Обеспечение прав человека при осуществлении ОРД </a:t>
          </a:r>
          <a:endParaRPr lang="ru-RU" sz="1400" b="1" dirty="0"/>
        </a:p>
      </dgm:t>
    </dgm:pt>
    <dgm:pt modelId="{9961AA52-4FB7-4117-BFAB-6073BB5D601C}" type="parTrans" cxnId="{9B9CAE4E-655B-4742-92F6-A9F0222E713A}">
      <dgm:prSet/>
      <dgm:spPr/>
      <dgm:t>
        <a:bodyPr/>
        <a:lstStyle/>
        <a:p>
          <a:endParaRPr lang="ru-RU"/>
        </a:p>
      </dgm:t>
    </dgm:pt>
    <dgm:pt modelId="{CF52BF38-128D-4B4F-8A77-217D1E12F2CE}" type="sibTrans" cxnId="{9B9CAE4E-655B-4742-92F6-A9F0222E713A}">
      <dgm:prSet/>
      <dgm:spPr/>
      <dgm:t>
        <a:bodyPr/>
        <a:lstStyle/>
        <a:p>
          <a:endParaRPr lang="ru-RU"/>
        </a:p>
      </dgm:t>
    </dgm:pt>
    <dgm:pt modelId="{0B53AD9F-02F8-4CAA-A659-C6124225C7E4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Шутова Ольга Александровна, </a:t>
          </a:r>
          <a:r>
            <a:rPr lang="ru-RU" sz="1400" i="1" dirty="0" smtClean="0"/>
            <a:t>старший преподаватель кафедры ОРД ОВД академии МВД </a:t>
          </a:r>
        </a:p>
        <a:p>
          <a:pPr algn="just"/>
          <a:r>
            <a:rPr lang="ru-RU" sz="1400" b="1" dirty="0" smtClean="0"/>
            <a:t>Обеспечение прав личности и ее законных интересов при проведении оперативно-розыскных мероприятий</a:t>
          </a:r>
          <a:endParaRPr lang="ru-RU" sz="1400" b="1" dirty="0"/>
        </a:p>
      </dgm:t>
    </dgm:pt>
    <dgm:pt modelId="{166FD61B-D6BD-4CB9-959B-197911341EC0}" type="parTrans" cxnId="{5211B7BC-2466-4CDE-A1A7-060EB66A65A1}">
      <dgm:prSet/>
      <dgm:spPr/>
      <dgm:t>
        <a:bodyPr/>
        <a:lstStyle/>
        <a:p>
          <a:endParaRPr lang="ru-RU"/>
        </a:p>
      </dgm:t>
    </dgm:pt>
    <dgm:pt modelId="{5749FC52-9677-4C26-84AC-42F9579AAF85}" type="sibTrans" cxnId="{5211B7BC-2466-4CDE-A1A7-060EB66A65A1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6F50BC0C-2A41-4086-BE15-00A6CF16006B}">
      <dgm:prSet phldrT="[Текст]"/>
      <dgm:spPr/>
      <dgm:t>
        <a:bodyPr/>
        <a:lstStyle/>
        <a:p>
          <a:pPr algn="just"/>
          <a:r>
            <a:rPr lang="ru-RU" b="1" i="1" dirty="0" err="1" smtClean="0"/>
            <a:t>Торопкин</a:t>
          </a:r>
          <a:r>
            <a:rPr lang="ru-RU" b="1" i="1" dirty="0" smtClean="0"/>
            <a:t> Сергей Александрович, </a:t>
          </a:r>
          <a:r>
            <a:rPr lang="ru-RU" i="1" dirty="0" smtClean="0"/>
            <a:t>доцент кафедры конституционного и международного права академии МВД, кандидат юридических наук</a:t>
          </a:r>
        </a:p>
        <a:p>
          <a:pPr algn="l"/>
          <a:r>
            <a:rPr lang="ru-RU" b="1" dirty="0" smtClean="0"/>
            <a:t>Соблюдение и защита пенсионных прав и свобод граждан</a:t>
          </a:r>
          <a:endParaRPr lang="ru-RU" b="1" dirty="0"/>
        </a:p>
      </dgm:t>
    </dgm:pt>
    <dgm:pt modelId="{1C1682AF-F1C4-4498-B2DA-B47DD525F03D}" type="parTrans" cxnId="{23A3F4A5-CF43-48FE-B85F-5E26C155D5DC}">
      <dgm:prSet/>
      <dgm:spPr/>
      <dgm:t>
        <a:bodyPr/>
        <a:lstStyle/>
        <a:p>
          <a:endParaRPr lang="ru-RU"/>
        </a:p>
      </dgm:t>
    </dgm:pt>
    <dgm:pt modelId="{E1CEBE3F-3EC8-48D0-8792-2A72E64919E4}" type="sibTrans" cxnId="{23A3F4A5-CF43-48FE-B85F-5E26C155D5DC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6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6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A2E2420F-9C1D-4D93-961E-8B9339753AC9}" type="pres">
      <dgm:prSet presAssocID="{5B1C0789-EC13-4CB8-9A59-967C90543262}" presName="thickLine" presStyleLbl="alignNode1" presStyleIdx="1" presStyleCnt="16" custSzY="45720" custScaleX="70359" custLinFactY="100000" custLinFactNeighborX="15961" custLinFactNeighborY="178076"/>
      <dgm:spPr>
        <a:ln>
          <a:noFill/>
        </a:ln>
      </dgm:spPr>
      <dgm:t>
        <a:bodyPr/>
        <a:lstStyle/>
        <a:p>
          <a:endParaRPr lang="ru-RU"/>
        </a:p>
      </dgm:t>
    </dgm:pt>
    <dgm:pt modelId="{27CB5CA7-A732-49C6-B196-20FF101D3068}" type="pres">
      <dgm:prSet presAssocID="{5B1C0789-EC13-4CB8-9A59-967C90543262}" presName="horz1" presStyleCnt="0"/>
      <dgm:spPr/>
    </dgm:pt>
    <dgm:pt modelId="{2F2B2241-D76D-4D12-8DE5-92136A46F090}" type="pres">
      <dgm:prSet presAssocID="{5B1C0789-EC13-4CB8-9A59-967C90543262}" presName="tx1" presStyleLbl="revTx" presStyleIdx="1" presStyleCnt="16" custScaleX="95062" custScaleY="67886" custLinFactNeighborX="4921" custLinFactNeighborY="-28999"/>
      <dgm:spPr/>
      <dgm:t>
        <a:bodyPr/>
        <a:lstStyle/>
        <a:p>
          <a:endParaRPr lang="ru-RU"/>
        </a:p>
      </dgm:t>
    </dgm:pt>
    <dgm:pt modelId="{A86FA9E2-A575-4DC2-9526-623522F9B9F2}" type="pres">
      <dgm:prSet presAssocID="{5B1C0789-EC13-4CB8-9A59-967C90543262}" presName="vert1" presStyleCnt="0"/>
      <dgm:spPr/>
    </dgm:pt>
    <dgm:pt modelId="{A1691275-226E-4841-96E9-DE07522879F2}" type="pres">
      <dgm:prSet presAssocID="{E1F6E3CA-2A5B-4A16-9757-08E5CE3B63B7}" presName="thickLine" presStyleLbl="alignNode1" presStyleIdx="2" presStyleCnt="16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2" presStyleCnt="16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3" presStyleCnt="16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3" presStyleCnt="16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96A7584-C961-42D8-9D9B-207ECF9047CD}" type="pres">
      <dgm:prSet presAssocID="{5E782B25-F5A7-4BED-A212-B3244424D408}" presName="thickLine" presStyleLbl="alignNode1" presStyleIdx="4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4" presStyleCnt="16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5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5" presStyleCnt="16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6" presStyleCnt="16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6" presStyleCnt="16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7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7" presStyleCnt="16" custLinFactNeighborX="1490" custLinFactNeighborY="99283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8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8" presStyleCnt="16" custLinFactNeighborX="-471" custLinFactNeighborY="48028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9" presStyleCnt="16" custLinFactY="-400000" custLinFactNeighborX="61" custLinFactNeighborY="-486771"/>
      <dgm:spPr>
        <a:ln>
          <a:noFill/>
        </a:ln>
      </dgm:spPr>
      <dgm:t>
        <a:bodyPr/>
        <a:lstStyle/>
        <a:p>
          <a:endParaRPr lang="ru-RU"/>
        </a:p>
      </dgm:t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9" presStyleCnt="16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3BB8B1DC-BF29-464B-97A3-BD1B3CB47D26}" type="pres">
      <dgm:prSet presAssocID="{193961BB-AE28-4F3B-8C85-A79EC7D44BC2}" presName="thickLine" presStyleLbl="alignNode1" presStyleIdx="10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0" presStyleCnt="16" custScaleX="85004" custScaleY="39469" custLinFactY="-109548" custLinFactNeighborX="500" custLinFactNeighborY="-200000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1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1" presStyleCnt="16" custScaleX="463509" custLinFactY="-616231" custLinFactNeighborX="-1676" custLinFactNeighborY="-700000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  <dgm:pt modelId="{D6BF24A3-3F1A-45DD-AC30-76D27547FAB6}" type="pres">
      <dgm:prSet presAssocID="{62F02F78-7C54-4862-841C-9D8F57A21E4D}" presName="thickLine" presStyleLbl="alignNode1" presStyleIdx="12" presStyleCnt="16" custLinFactNeighborX="2280" custLinFactNeighborY="-56163"/>
      <dgm:spPr>
        <a:ln>
          <a:noFill/>
        </a:ln>
      </dgm:spPr>
      <dgm:t>
        <a:bodyPr/>
        <a:lstStyle/>
        <a:p>
          <a:endParaRPr lang="ru-RU"/>
        </a:p>
      </dgm:t>
    </dgm:pt>
    <dgm:pt modelId="{534E00C5-9D57-4DA8-997A-87D694AE6A80}" type="pres">
      <dgm:prSet presAssocID="{62F02F78-7C54-4862-841C-9D8F57A21E4D}" presName="horz1" presStyleCnt="0"/>
      <dgm:spPr/>
    </dgm:pt>
    <dgm:pt modelId="{8866D26E-7C13-47F1-B765-7AC69144C3C5}" type="pres">
      <dgm:prSet presAssocID="{62F02F78-7C54-4862-841C-9D8F57A21E4D}" presName="tx1" presStyleLbl="revTx" presStyleIdx="12" presStyleCnt="16" custScaleX="95062" custScaleY="128648" custLinFactY="-363001" custLinFactNeighborX="4926" custLinFactNeighborY="-400000"/>
      <dgm:spPr/>
      <dgm:t>
        <a:bodyPr/>
        <a:lstStyle/>
        <a:p>
          <a:endParaRPr lang="ru-RU"/>
        </a:p>
      </dgm:t>
    </dgm:pt>
    <dgm:pt modelId="{7926702A-3AF1-4FF5-B64F-A9E9273FEF70}" type="pres">
      <dgm:prSet presAssocID="{62F02F78-7C54-4862-841C-9D8F57A21E4D}" presName="vert1" presStyleCnt="0"/>
      <dgm:spPr/>
    </dgm:pt>
    <dgm:pt modelId="{4E787225-F8AF-447F-B669-ABC8244E8B68}" type="pres">
      <dgm:prSet presAssocID="{1517DD05-0C53-4CDA-A7B5-6669F36591D5}" presName="thickLine" presStyleLbl="alignNode1" presStyleIdx="13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4B9621BE-232A-4ED0-9697-A62129B4A71E}" type="pres">
      <dgm:prSet presAssocID="{1517DD05-0C53-4CDA-A7B5-6669F36591D5}" presName="horz1" presStyleCnt="0"/>
      <dgm:spPr/>
    </dgm:pt>
    <dgm:pt modelId="{042575CB-A759-4983-9F6C-7F8A3DA90054}" type="pres">
      <dgm:prSet presAssocID="{1517DD05-0C53-4CDA-A7B5-6669F36591D5}" presName="tx1" presStyleLbl="revTx" presStyleIdx="13" presStyleCnt="16" custScaleX="95062" custScaleY="225879" custLinFactY="-286825" custLinFactNeighborX="6058" custLinFactNeighborY="-300000"/>
      <dgm:spPr/>
      <dgm:t>
        <a:bodyPr/>
        <a:lstStyle/>
        <a:p>
          <a:endParaRPr lang="ru-RU"/>
        </a:p>
      </dgm:t>
    </dgm:pt>
    <dgm:pt modelId="{09BADE3C-49DA-469F-8466-20D414A30498}" type="pres">
      <dgm:prSet presAssocID="{1517DD05-0C53-4CDA-A7B5-6669F36591D5}" presName="vert1" presStyleCnt="0"/>
      <dgm:spPr/>
    </dgm:pt>
    <dgm:pt modelId="{48E35BFA-E3FD-4C98-9E20-DA62324CB724}" type="pres">
      <dgm:prSet presAssocID="{0B53AD9F-02F8-4CAA-A659-C6124225C7E4}" presName="thickLine" presStyleLbl="alignNode1" presStyleIdx="14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72A7329B-D707-4D9E-BD43-69963A93CD4A}" type="pres">
      <dgm:prSet presAssocID="{0B53AD9F-02F8-4CAA-A659-C6124225C7E4}" presName="horz1" presStyleCnt="0"/>
      <dgm:spPr/>
    </dgm:pt>
    <dgm:pt modelId="{13F0D0CD-2F5D-427B-B8B1-23FF7B037015}" type="pres">
      <dgm:prSet presAssocID="{0B53AD9F-02F8-4CAA-A659-C6124225C7E4}" presName="tx1" presStyleLbl="revTx" presStyleIdx="14" presStyleCnt="16" custScaleX="95062" custScaleY="225879" custLinFactY="-300000" custLinFactNeighborX="4926" custLinFactNeighborY="-332581"/>
      <dgm:spPr/>
      <dgm:t>
        <a:bodyPr/>
        <a:lstStyle/>
        <a:p>
          <a:endParaRPr lang="ru-RU"/>
        </a:p>
      </dgm:t>
    </dgm:pt>
    <dgm:pt modelId="{5966DD29-7E51-4265-9FA7-A9187A9693EC}" type="pres">
      <dgm:prSet presAssocID="{0B53AD9F-02F8-4CAA-A659-C6124225C7E4}" presName="vert1" presStyleCnt="0"/>
      <dgm:spPr/>
    </dgm:pt>
    <dgm:pt modelId="{9187C3B4-A7D2-44A0-B785-A427BA4C3FC3}" type="pres">
      <dgm:prSet presAssocID="{6F50BC0C-2A41-4086-BE15-00A6CF16006B}" presName="thickLine" presStyleLbl="alignNode1" presStyleIdx="15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8CB94517-9DC4-421D-9692-6DBE82001183}" type="pres">
      <dgm:prSet presAssocID="{6F50BC0C-2A41-4086-BE15-00A6CF16006B}" presName="horz1" presStyleCnt="0"/>
      <dgm:spPr/>
    </dgm:pt>
    <dgm:pt modelId="{6DAE3569-43D6-4FFE-B94D-1334101E46B6}" type="pres">
      <dgm:prSet presAssocID="{6F50BC0C-2A41-4086-BE15-00A6CF16006B}" presName="tx1" presStyleLbl="revTx" presStyleIdx="15" presStyleCnt="16" custScaleX="95062" custScaleY="225879" custLinFactY="-300000" custLinFactNeighborX="4926" custLinFactNeighborY="-329492"/>
      <dgm:spPr/>
      <dgm:t>
        <a:bodyPr/>
        <a:lstStyle/>
        <a:p>
          <a:endParaRPr lang="ru-RU"/>
        </a:p>
      </dgm:t>
    </dgm:pt>
    <dgm:pt modelId="{BC6F0421-5B7C-4069-85D8-0BC183510A2E}" type="pres">
      <dgm:prSet presAssocID="{6F50BC0C-2A41-4086-BE15-00A6CF16006B}" presName="vert1" presStyleCnt="0"/>
      <dgm:spPr/>
    </dgm:pt>
  </dgm:ptLst>
  <dgm:cxnLst>
    <dgm:cxn modelId="{5729DD86-B094-49B1-888C-6BA17CBD58F6}" type="presOf" srcId="{CAC6CE1F-3245-4894-B2F8-B4DF140BAD61}" destId="{7E8DF158-69B7-40A5-B453-84EDE6919F97}" srcOrd="0" destOrd="0" presId="urn:microsoft.com/office/officeart/2008/layout/LinedList"/>
    <dgm:cxn modelId="{90132EA6-BF00-4B03-B4B6-246ECFDA6ABB}" srcId="{93644E3D-2FC3-46A2-A9E3-E6583E3E9400}" destId="{E1F6E3CA-2A5B-4A16-9757-08E5CE3B63B7}" srcOrd="2" destOrd="0" parTransId="{F1B2C313-8D16-40FD-9E5F-4726015A828B}" sibTransId="{531621BD-CA2B-4320-9116-3241983E5724}"/>
    <dgm:cxn modelId="{DB822D24-13C8-4268-B01C-F629F7887375}" type="presOf" srcId="{FF856CC2-A279-44E9-B917-9387C56BBFA3}" destId="{509B1A66-C30D-46D6-A711-A36E3D763FAC}" srcOrd="0" destOrd="0" presId="urn:microsoft.com/office/officeart/2008/layout/LinedList"/>
    <dgm:cxn modelId="{4E796538-57F0-4F3C-A861-6A772C4C063C}" type="presOf" srcId="{E3A6AB6D-02EA-409D-B054-CA398B213578}" destId="{8C7BAE01-67CB-4B76-8C74-2345B1844F4D}" srcOrd="0" destOrd="0" presId="urn:microsoft.com/office/officeart/2008/layout/LinedList"/>
    <dgm:cxn modelId="{80CCD329-2833-4F40-8954-4B6E1167AD34}" srcId="{93644E3D-2FC3-46A2-A9E3-E6583E3E9400}" destId="{FF856CC2-A279-44E9-B917-9387C56BBFA3}" srcOrd="11" destOrd="0" parTransId="{06195FF1-3F64-4664-B26D-5367B7C9DB44}" sibTransId="{3CE99D50-FC0B-421C-B6C0-337D026584CA}"/>
    <dgm:cxn modelId="{14C85E45-7E49-4D0A-91B2-70D058EC1B05}" type="presOf" srcId="{FEC2FF2C-FCB0-498B-A6BC-20A4E0EE5E88}" destId="{D3320AF7-7DCC-4862-8705-1FCA7D8596BE}" srcOrd="0" destOrd="0" presId="urn:microsoft.com/office/officeart/2008/layout/LinedList"/>
    <dgm:cxn modelId="{F5BB10CC-CFF8-4E5B-A5FD-1C5B8AA7DB9E}" type="presOf" srcId="{5B1C0789-EC13-4CB8-9A59-967C90543262}" destId="{2F2B2241-D76D-4D12-8DE5-92136A46F090}" srcOrd="0" destOrd="0" presId="urn:microsoft.com/office/officeart/2008/layout/LinedList"/>
    <dgm:cxn modelId="{75EE30F9-955C-48CC-95A3-AEEF16210477}" srcId="{93644E3D-2FC3-46A2-A9E3-E6583E3E9400}" destId="{5B1C0789-EC13-4CB8-9A59-967C90543262}" srcOrd="1" destOrd="0" parTransId="{A4D60139-BE5B-41F3-BD19-B404396202DF}" sibTransId="{444B8945-6EA9-419E-9FBD-052DE4D205C2}"/>
    <dgm:cxn modelId="{23A3F4A5-CF43-48FE-B85F-5E26C155D5DC}" srcId="{93644E3D-2FC3-46A2-A9E3-E6583E3E9400}" destId="{6F50BC0C-2A41-4086-BE15-00A6CF16006B}" srcOrd="15" destOrd="0" parTransId="{1C1682AF-F1C4-4498-B2DA-B47DD525F03D}" sibTransId="{E1CEBE3F-3EC8-48D0-8792-2A72E64919E4}"/>
    <dgm:cxn modelId="{737D8062-A9B4-4D40-936C-EB4B53DFE2F1}" type="presOf" srcId="{DAD7E854-E931-4831-A49E-DA6D7695D5C3}" destId="{D82267EC-67E3-4768-A089-7048B4AAA91E}" srcOrd="0" destOrd="0" presId="urn:microsoft.com/office/officeart/2008/layout/LinedList"/>
    <dgm:cxn modelId="{33134F19-560C-44D5-836F-3D2BEF033959}" type="presOf" srcId="{5E782B25-F5A7-4BED-A212-B3244424D408}" destId="{40A209E3-66A1-4E45-993F-2AD36E710E6B}" srcOrd="0" destOrd="0" presId="urn:microsoft.com/office/officeart/2008/layout/LinedList"/>
    <dgm:cxn modelId="{1A8CA0A7-26E3-4E4F-AC0F-E34DB5B83EDD}" srcId="{93644E3D-2FC3-46A2-A9E3-E6583E3E9400}" destId="{FEC2FF2C-FCB0-498B-A6BC-20A4E0EE5E88}" srcOrd="3" destOrd="0" parTransId="{3851F7F1-6F55-443A-B4E3-A6D6EB85924F}" sibTransId="{DEC28EBC-A54F-4520-B865-E726881EC0A4}"/>
    <dgm:cxn modelId="{D7CB9994-9F5D-48B0-B00F-A871EBD077BF}" type="presOf" srcId="{62F02F78-7C54-4862-841C-9D8F57A21E4D}" destId="{8866D26E-7C13-47F1-B765-7AC69144C3C5}" srcOrd="0" destOrd="0" presId="urn:microsoft.com/office/officeart/2008/layout/LinedList"/>
    <dgm:cxn modelId="{D43B6BFE-94FD-461B-95C7-53D5855B1247}" type="presOf" srcId="{193961BB-AE28-4F3B-8C85-A79EC7D44BC2}" destId="{BE74E440-C4A9-4420-AEDE-C16F3B1FDA1F}" srcOrd="0" destOrd="0" presId="urn:microsoft.com/office/officeart/2008/layout/LinedList"/>
    <dgm:cxn modelId="{E1656C21-5F4D-4C4C-80F2-D3D26A94B499}" type="presOf" srcId="{93644E3D-2FC3-46A2-A9E3-E6583E3E9400}" destId="{1B091B53-E9D6-431C-9179-6E2BED36DB8D}" srcOrd="0" destOrd="0" presId="urn:microsoft.com/office/officeart/2008/layout/LinedList"/>
    <dgm:cxn modelId="{B03961B9-A6E1-4162-8A80-83A7283E58D5}" type="presOf" srcId="{7D0A7DCA-B4FA-4029-AA79-00E9A16D5F80}" destId="{92C0B305-7537-46DD-9713-B6A21F4489F5}" srcOrd="0" destOrd="0" presId="urn:microsoft.com/office/officeart/2008/layout/LinedList"/>
    <dgm:cxn modelId="{921202B8-2247-437D-AD42-B0497892E4FA}" srcId="{93644E3D-2FC3-46A2-A9E3-E6583E3E9400}" destId="{62F02F78-7C54-4862-841C-9D8F57A21E4D}" srcOrd="12" destOrd="0" parTransId="{52DD5ABA-4252-4026-8AE6-93A401805AFC}" sibTransId="{48D2C7DE-E833-42EE-A862-A532C3F0D90E}"/>
    <dgm:cxn modelId="{67502C77-052B-41CF-A83B-B1FAD435BFA1}" type="presOf" srcId="{1517DD05-0C53-4CDA-A7B5-6669F36591D5}" destId="{042575CB-A759-4983-9F6C-7F8A3DA90054}" srcOrd="0" destOrd="0" presId="urn:microsoft.com/office/officeart/2008/layout/LinedList"/>
    <dgm:cxn modelId="{4B822F24-5E64-42AA-8109-B381F79BE81F}" srcId="{93644E3D-2FC3-46A2-A9E3-E6583E3E9400}" destId="{DAD7E854-E931-4831-A49E-DA6D7695D5C3}" srcOrd="9" destOrd="0" parTransId="{951C0BF3-C886-4265-A9D7-E8007FC21818}" sibTransId="{A89519C5-5377-4903-9AA8-33B4E1F5E3AF}"/>
    <dgm:cxn modelId="{C9450662-F272-482C-8F08-E887B1C941DD}" srcId="{93644E3D-2FC3-46A2-A9E3-E6583E3E9400}" destId="{8BB5F49A-9FE8-4213-A681-E722344FAF03}" srcOrd="5" destOrd="0" parTransId="{854CD8DB-0A03-4C13-ACBB-9B458335E1A4}" sibTransId="{887300D6-FE0F-492D-8D1B-8330B599AA4A}"/>
    <dgm:cxn modelId="{5211B7BC-2466-4CDE-A1A7-060EB66A65A1}" srcId="{93644E3D-2FC3-46A2-A9E3-E6583E3E9400}" destId="{0B53AD9F-02F8-4CAA-A659-C6124225C7E4}" srcOrd="14" destOrd="0" parTransId="{166FD61B-D6BD-4CB9-959B-197911341EC0}" sibTransId="{5749FC52-9677-4C26-84AC-42F9579AAF85}"/>
    <dgm:cxn modelId="{F9106873-435F-49E5-BE97-2968A109A8C5}" srcId="{93644E3D-2FC3-46A2-A9E3-E6583E3E9400}" destId="{5E782B25-F5A7-4BED-A212-B3244424D408}" srcOrd="4" destOrd="0" parTransId="{B40622FE-689C-4BBA-907D-632CAA7044A4}" sibTransId="{D8088278-E5B8-4D79-8CDD-A444070968ED}"/>
    <dgm:cxn modelId="{D0407477-6B9C-4BB0-8D65-8DC13D357399}" type="presOf" srcId="{0B53AD9F-02F8-4CAA-A659-C6124225C7E4}" destId="{13F0D0CD-2F5D-427B-B8B1-23FF7B037015}" srcOrd="0" destOrd="0" presId="urn:microsoft.com/office/officeart/2008/layout/LinedList"/>
    <dgm:cxn modelId="{DB8B03A3-5AA2-4DD0-828D-E0EC30FB3C25}" srcId="{93644E3D-2FC3-46A2-A9E3-E6583E3E9400}" destId="{CAC6CE1F-3245-4894-B2F8-B4DF140BAD61}" srcOrd="8" destOrd="0" parTransId="{6ACD04D3-D585-4753-9670-4DCF5FF820D4}" sibTransId="{7C7751A2-9C94-4A9B-B8B6-98CC2AB49E78}"/>
    <dgm:cxn modelId="{9B9CAE4E-655B-4742-92F6-A9F0222E713A}" srcId="{93644E3D-2FC3-46A2-A9E3-E6583E3E9400}" destId="{1517DD05-0C53-4CDA-A7B5-6669F36591D5}" srcOrd="13" destOrd="0" parTransId="{9961AA52-4FB7-4117-BFAB-6073BB5D601C}" sibTransId="{CF52BF38-128D-4B4F-8A77-217D1E12F2CE}"/>
    <dgm:cxn modelId="{EEAC29C5-9298-4831-A0D9-5BE14043F665}" srcId="{93644E3D-2FC3-46A2-A9E3-E6583E3E9400}" destId="{E3A6AB6D-02EA-409D-B054-CA398B213578}" srcOrd="7" destOrd="0" parTransId="{99A55B7C-AD7F-44C0-9632-7EE5723F31C6}" sibTransId="{E66C7DC2-25F4-4BF2-ADF2-B0327BD5A90D}"/>
    <dgm:cxn modelId="{5F02A64E-0EB8-44EB-BF51-85B6D292CA9E}" type="presOf" srcId="{6F50BC0C-2A41-4086-BE15-00A6CF16006B}" destId="{6DAE3569-43D6-4FFE-B94D-1334101E46B6}" srcOrd="0" destOrd="0" presId="urn:microsoft.com/office/officeart/2008/layout/LinedList"/>
    <dgm:cxn modelId="{0EC0A46B-EE0B-44A6-A323-9E66CAA47643}" srcId="{93644E3D-2FC3-46A2-A9E3-E6583E3E9400}" destId="{7D0A7DCA-B4FA-4029-AA79-00E9A16D5F80}" srcOrd="6" destOrd="0" parTransId="{A51061B3-0BAC-412F-8237-D039C6CF70A0}" sibTransId="{8D0A79D0-D670-4D36-88C1-531D79323EB3}"/>
    <dgm:cxn modelId="{82811562-93B9-4741-8A56-38147367DFC0}" type="presOf" srcId="{E1F6E3CA-2A5B-4A16-9757-08E5CE3B63B7}" destId="{C0CA8A9C-2128-4A78-A08E-ED9FF56087B3}" srcOrd="0" destOrd="0" presId="urn:microsoft.com/office/officeart/2008/layout/LinedList"/>
    <dgm:cxn modelId="{2D3DA885-74E6-4D60-92EB-808618F48E45}" srcId="{93644E3D-2FC3-46A2-A9E3-E6583E3E9400}" destId="{193961BB-AE28-4F3B-8C85-A79EC7D44BC2}" srcOrd="10" destOrd="0" parTransId="{3812AB95-B94A-41B1-8231-265C08CDB2D2}" sibTransId="{0E5BF3EF-3310-4FD9-BB30-721BD3D42960}"/>
    <dgm:cxn modelId="{03A2AA47-D19B-4754-85DC-60C3D1AFA100}" type="presOf" srcId="{395DC972-29C1-4F8E-BAD9-C215AFE69541}" destId="{FC596E33-1A3E-4B25-B18B-BF91D8FFD1A8}" srcOrd="0" destOrd="0" presId="urn:microsoft.com/office/officeart/2008/layout/LinedList"/>
    <dgm:cxn modelId="{1E63DC60-D634-4B28-8B8F-76ED587B17CC}" type="presOf" srcId="{8BB5F49A-9FE8-4213-A681-E722344FAF03}" destId="{2F8169A0-8BFB-43B5-AE0A-C1262760F67E}" srcOrd="0" destOrd="0" presId="urn:microsoft.com/office/officeart/2008/layout/LinedList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C58AACB4-C2FE-40BD-B988-5E90223DE25A}" type="presParOf" srcId="{1B091B53-E9D6-431C-9179-6E2BED36DB8D}" destId="{E1495A60-5DD4-4320-8A06-3DCADCE523E3}" srcOrd="0" destOrd="0" presId="urn:microsoft.com/office/officeart/2008/layout/LinedList"/>
    <dgm:cxn modelId="{312E0D5D-83D6-420A-9FC3-A8251468C2CF}" type="presParOf" srcId="{1B091B53-E9D6-431C-9179-6E2BED36DB8D}" destId="{5943456C-935E-4071-BA51-F5B853F153D5}" srcOrd="1" destOrd="0" presId="urn:microsoft.com/office/officeart/2008/layout/LinedList"/>
    <dgm:cxn modelId="{0A7C5580-851C-4D2A-AF8D-C63435C37F46}" type="presParOf" srcId="{5943456C-935E-4071-BA51-F5B853F153D5}" destId="{FC596E33-1A3E-4B25-B18B-BF91D8FFD1A8}" srcOrd="0" destOrd="0" presId="urn:microsoft.com/office/officeart/2008/layout/LinedList"/>
    <dgm:cxn modelId="{52775412-736B-4419-BCB9-1E4FC525EEF8}" type="presParOf" srcId="{5943456C-935E-4071-BA51-F5B853F153D5}" destId="{294776C4-11E3-4A99-9DF4-69DEC8065684}" srcOrd="1" destOrd="0" presId="urn:microsoft.com/office/officeart/2008/layout/LinedList"/>
    <dgm:cxn modelId="{E7280CBC-70F3-4F30-A911-86ED69B8FF86}" type="presParOf" srcId="{1B091B53-E9D6-431C-9179-6E2BED36DB8D}" destId="{A2E2420F-9C1D-4D93-961E-8B9339753AC9}" srcOrd="2" destOrd="0" presId="urn:microsoft.com/office/officeart/2008/layout/LinedList"/>
    <dgm:cxn modelId="{35E878CB-D4C7-4542-9472-C4D9EE8239AC}" type="presParOf" srcId="{1B091B53-E9D6-431C-9179-6E2BED36DB8D}" destId="{27CB5CA7-A732-49C6-B196-20FF101D3068}" srcOrd="3" destOrd="0" presId="urn:microsoft.com/office/officeart/2008/layout/LinedList"/>
    <dgm:cxn modelId="{EAEC53CF-CBAD-4DF9-9817-262F9CFC62A7}" type="presParOf" srcId="{27CB5CA7-A732-49C6-B196-20FF101D3068}" destId="{2F2B2241-D76D-4D12-8DE5-92136A46F090}" srcOrd="0" destOrd="0" presId="urn:microsoft.com/office/officeart/2008/layout/LinedList"/>
    <dgm:cxn modelId="{7CB0EA93-B547-43AB-8E1F-529EE0122C91}" type="presParOf" srcId="{27CB5CA7-A732-49C6-B196-20FF101D3068}" destId="{A86FA9E2-A575-4DC2-9526-623522F9B9F2}" srcOrd="1" destOrd="0" presId="urn:microsoft.com/office/officeart/2008/layout/LinedList"/>
    <dgm:cxn modelId="{A163CA65-0BB5-46DD-AA78-7D6901716C6F}" type="presParOf" srcId="{1B091B53-E9D6-431C-9179-6E2BED36DB8D}" destId="{A1691275-226E-4841-96E9-DE07522879F2}" srcOrd="4" destOrd="0" presId="urn:microsoft.com/office/officeart/2008/layout/LinedList"/>
    <dgm:cxn modelId="{29514A92-8EF6-44CC-B116-7FE49AED867C}" type="presParOf" srcId="{1B091B53-E9D6-431C-9179-6E2BED36DB8D}" destId="{10A70A95-4243-454E-9023-D8575439D440}" srcOrd="5" destOrd="0" presId="urn:microsoft.com/office/officeart/2008/layout/LinedList"/>
    <dgm:cxn modelId="{654C81B1-F93A-4827-89D7-FF46780B87D4}" type="presParOf" srcId="{10A70A95-4243-454E-9023-D8575439D440}" destId="{C0CA8A9C-2128-4A78-A08E-ED9FF56087B3}" srcOrd="0" destOrd="0" presId="urn:microsoft.com/office/officeart/2008/layout/LinedList"/>
    <dgm:cxn modelId="{88890F9C-CA9B-4D45-B1AF-FEA10B72D184}" type="presParOf" srcId="{10A70A95-4243-454E-9023-D8575439D440}" destId="{53A736C7-51FB-4A7F-864F-C19DCF49E6AD}" srcOrd="1" destOrd="0" presId="urn:microsoft.com/office/officeart/2008/layout/LinedList"/>
    <dgm:cxn modelId="{68E5C374-90CA-4928-A530-5CE02F625BAB}" type="presParOf" srcId="{1B091B53-E9D6-431C-9179-6E2BED36DB8D}" destId="{2F0B78D9-1963-4495-BC51-B5B35D4531DE}" srcOrd="6" destOrd="0" presId="urn:microsoft.com/office/officeart/2008/layout/LinedList"/>
    <dgm:cxn modelId="{6B86FD6F-49F6-4820-87A2-2D9616E566B4}" type="presParOf" srcId="{1B091B53-E9D6-431C-9179-6E2BED36DB8D}" destId="{6E68C158-CD9F-4031-9785-F66C8316DAA2}" srcOrd="7" destOrd="0" presId="urn:microsoft.com/office/officeart/2008/layout/LinedList"/>
    <dgm:cxn modelId="{ECB13B47-9177-45AA-9881-5B22BF82E122}" type="presParOf" srcId="{6E68C158-CD9F-4031-9785-F66C8316DAA2}" destId="{D3320AF7-7DCC-4862-8705-1FCA7D8596BE}" srcOrd="0" destOrd="0" presId="urn:microsoft.com/office/officeart/2008/layout/LinedList"/>
    <dgm:cxn modelId="{BAEADF69-6458-41C6-BD38-7B35D8E964DE}" type="presParOf" srcId="{6E68C158-CD9F-4031-9785-F66C8316DAA2}" destId="{8F5AF218-FCA6-4007-B7FD-35859514A887}" srcOrd="1" destOrd="0" presId="urn:microsoft.com/office/officeart/2008/layout/LinedList"/>
    <dgm:cxn modelId="{C6347C5B-A86C-4001-B8DC-7017A18ACF30}" type="presParOf" srcId="{1B091B53-E9D6-431C-9179-6E2BED36DB8D}" destId="{496A7584-C961-42D8-9D9B-207ECF9047CD}" srcOrd="8" destOrd="0" presId="urn:microsoft.com/office/officeart/2008/layout/LinedList"/>
    <dgm:cxn modelId="{9E7859E9-F2FA-4734-B9AB-36F243283F7A}" type="presParOf" srcId="{1B091B53-E9D6-431C-9179-6E2BED36DB8D}" destId="{FB2E6250-7257-4FD8-A289-E5C6A1F83818}" srcOrd="9" destOrd="0" presId="urn:microsoft.com/office/officeart/2008/layout/LinedList"/>
    <dgm:cxn modelId="{951B6A81-DAEC-4441-B2A0-BFA17C87210B}" type="presParOf" srcId="{FB2E6250-7257-4FD8-A289-E5C6A1F83818}" destId="{40A209E3-66A1-4E45-993F-2AD36E710E6B}" srcOrd="0" destOrd="0" presId="urn:microsoft.com/office/officeart/2008/layout/LinedList"/>
    <dgm:cxn modelId="{C43AC360-BBB9-498B-BA94-EFD0ECA57FBB}" type="presParOf" srcId="{FB2E6250-7257-4FD8-A289-E5C6A1F83818}" destId="{5E3EF0A8-8FCF-48B1-B362-CBFC049ACB77}" srcOrd="1" destOrd="0" presId="urn:microsoft.com/office/officeart/2008/layout/LinedList"/>
    <dgm:cxn modelId="{68730017-F7A1-440C-9DDA-B4E430735A7A}" type="presParOf" srcId="{1B091B53-E9D6-431C-9179-6E2BED36DB8D}" destId="{34E1FE42-1BC0-402F-B9AE-2B19FD4A6856}" srcOrd="10" destOrd="0" presId="urn:microsoft.com/office/officeart/2008/layout/LinedList"/>
    <dgm:cxn modelId="{06A3EFF4-EF86-4FCE-ADAD-EF891DDB2D64}" type="presParOf" srcId="{1B091B53-E9D6-431C-9179-6E2BED36DB8D}" destId="{76A10E13-D21B-47B8-BDA9-8312F11B4143}" srcOrd="11" destOrd="0" presId="urn:microsoft.com/office/officeart/2008/layout/LinedList"/>
    <dgm:cxn modelId="{A81E8993-10FE-4ED1-9014-021EA22BD8C5}" type="presParOf" srcId="{76A10E13-D21B-47B8-BDA9-8312F11B4143}" destId="{2F8169A0-8BFB-43B5-AE0A-C1262760F67E}" srcOrd="0" destOrd="0" presId="urn:microsoft.com/office/officeart/2008/layout/LinedList"/>
    <dgm:cxn modelId="{5644E553-076C-4EB3-A154-4EFC2AF209BC}" type="presParOf" srcId="{76A10E13-D21B-47B8-BDA9-8312F11B4143}" destId="{DC9089EE-0883-42DD-BB25-CDDF48AE9142}" srcOrd="1" destOrd="0" presId="urn:microsoft.com/office/officeart/2008/layout/LinedList"/>
    <dgm:cxn modelId="{C372DDA5-A047-4461-A314-B99DB22F024F}" type="presParOf" srcId="{1B091B53-E9D6-431C-9179-6E2BED36DB8D}" destId="{D4D2D77D-688E-489F-95AA-629D6D9B434E}" srcOrd="12" destOrd="0" presId="urn:microsoft.com/office/officeart/2008/layout/LinedList"/>
    <dgm:cxn modelId="{82B8DE4F-C702-4C70-9909-E293F8B0DB52}" type="presParOf" srcId="{1B091B53-E9D6-431C-9179-6E2BED36DB8D}" destId="{347737BB-16D5-41A6-9ABD-F4F920FF8FEC}" srcOrd="13" destOrd="0" presId="urn:microsoft.com/office/officeart/2008/layout/LinedList"/>
    <dgm:cxn modelId="{6D755239-37DC-4D55-BF69-D11BFFCC0F35}" type="presParOf" srcId="{347737BB-16D5-41A6-9ABD-F4F920FF8FEC}" destId="{92C0B305-7537-46DD-9713-B6A21F4489F5}" srcOrd="0" destOrd="0" presId="urn:microsoft.com/office/officeart/2008/layout/LinedList"/>
    <dgm:cxn modelId="{6BA22234-13B8-40A8-99D0-B3ECE2B57F40}" type="presParOf" srcId="{347737BB-16D5-41A6-9ABD-F4F920FF8FEC}" destId="{7BE47023-C7B0-4E30-B8ED-FEB4A4B21AE0}" srcOrd="1" destOrd="0" presId="urn:microsoft.com/office/officeart/2008/layout/LinedList"/>
    <dgm:cxn modelId="{47F1F629-CFA2-4F76-815C-2166CA09E5C8}" type="presParOf" srcId="{1B091B53-E9D6-431C-9179-6E2BED36DB8D}" destId="{95B3EA1B-2B0F-40B1-BD6B-A733FBEAA15A}" srcOrd="14" destOrd="0" presId="urn:microsoft.com/office/officeart/2008/layout/LinedList"/>
    <dgm:cxn modelId="{7C5C838A-5876-4EEB-A5F1-B4C28F8CBD8C}" type="presParOf" srcId="{1B091B53-E9D6-431C-9179-6E2BED36DB8D}" destId="{DD21FB24-FF28-4F28-BAF1-EB42820DBF8E}" srcOrd="15" destOrd="0" presId="urn:microsoft.com/office/officeart/2008/layout/LinedList"/>
    <dgm:cxn modelId="{CE2A7494-51FD-4D7E-A74F-D7C8AEF4CDE6}" type="presParOf" srcId="{DD21FB24-FF28-4F28-BAF1-EB42820DBF8E}" destId="{8C7BAE01-67CB-4B76-8C74-2345B1844F4D}" srcOrd="0" destOrd="0" presId="urn:microsoft.com/office/officeart/2008/layout/LinedList"/>
    <dgm:cxn modelId="{716459BF-9938-428C-9269-D0A412EBFD00}" type="presParOf" srcId="{DD21FB24-FF28-4F28-BAF1-EB42820DBF8E}" destId="{0F667BF1-F025-410D-9583-E1E32CEC3C0D}" srcOrd="1" destOrd="0" presId="urn:microsoft.com/office/officeart/2008/layout/LinedList"/>
    <dgm:cxn modelId="{342B4687-852B-4EE8-8800-8B9ACCFB79F3}" type="presParOf" srcId="{1B091B53-E9D6-431C-9179-6E2BED36DB8D}" destId="{C88C0D09-8563-4522-851E-720449C33A5C}" srcOrd="16" destOrd="0" presId="urn:microsoft.com/office/officeart/2008/layout/LinedList"/>
    <dgm:cxn modelId="{F17A9BEB-B943-48E5-935F-D065EDB27EE9}" type="presParOf" srcId="{1B091B53-E9D6-431C-9179-6E2BED36DB8D}" destId="{DD30F9B8-4748-4A01-BE8A-1593F51ED2D1}" srcOrd="17" destOrd="0" presId="urn:microsoft.com/office/officeart/2008/layout/LinedList"/>
    <dgm:cxn modelId="{AEF3D6DA-8843-400F-83C0-128F24F5F3F0}" type="presParOf" srcId="{DD30F9B8-4748-4A01-BE8A-1593F51ED2D1}" destId="{7E8DF158-69B7-40A5-B453-84EDE6919F97}" srcOrd="0" destOrd="0" presId="urn:microsoft.com/office/officeart/2008/layout/LinedList"/>
    <dgm:cxn modelId="{84D801F4-9412-4564-83FD-4C91283854BF}" type="presParOf" srcId="{DD30F9B8-4748-4A01-BE8A-1593F51ED2D1}" destId="{A660AE25-932C-4D37-95F5-D443AC9D0463}" srcOrd="1" destOrd="0" presId="urn:microsoft.com/office/officeart/2008/layout/LinedList"/>
    <dgm:cxn modelId="{B28B5CA5-311A-43D8-A8EB-BFB76B459EA2}" type="presParOf" srcId="{1B091B53-E9D6-431C-9179-6E2BED36DB8D}" destId="{3D0A868B-010C-4A39-B916-4B3330AEF656}" srcOrd="18" destOrd="0" presId="urn:microsoft.com/office/officeart/2008/layout/LinedList"/>
    <dgm:cxn modelId="{38FA5DAB-E79F-41EE-8F01-E6F1BF3E3572}" type="presParOf" srcId="{1B091B53-E9D6-431C-9179-6E2BED36DB8D}" destId="{109F1A2E-A212-40B3-A154-D6A716ACE09E}" srcOrd="19" destOrd="0" presId="urn:microsoft.com/office/officeart/2008/layout/LinedList"/>
    <dgm:cxn modelId="{CD2247A8-80B3-4A2D-84DE-D89C5CEBD469}" type="presParOf" srcId="{109F1A2E-A212-40B3-A154-D6A716ACE09E}" destId="{D82267EC-67E3-4768-A089-7048B4AAA91E}" srcOrd="0" destOrd="0" presId="urn:microsoft.com/office/officeart/2008/layout/LinedList"/>
    <dgm:cxn modelId="{6479AD0F-7056-476D-A91A-F416613EA4D9}" type="presParOf" srcId="{109F1A2E-A212-40B3-A154-D6A716ACE09E}" destId="{ABF49702-7543-4096-BD7B-478BD5DB6218}" srcOrd="1" destOrd="0" presId="urn:microsoft.com/office/officeart/2008/layout/LinedList"/>
    <dgm:cxn modelId="{DD40728B-FCA1-4F4E-9801-2AA546C176D1}" type="presParOf" srcId="{1B091B53-E9D6-431C-9179-6E2BED36DB8D}" destId="{3BB8B1DC-BF29-464B-97A3-BD1B3CB47D26}" srcOrd="20" destOrd="0" presId="urn:microsoft.com/office/officeart/2008/layout/LinedList"/>
    <dgm:cxn modelId="{83AE9BDC-FF3D-47C2-AC47-8542FB3CCB71}" type="presParOf" srcId="{1B091B53-E9D6-431C-9179-6E2BED36DB8D}" destId="{4F22084F-A7BD-41D7-AF29-27FC05766758}" srcOrd="21" destOrd="0" presId="urn:microsoft.com/office/officeart/2008/layout/LinedList"/>
    <dgm:cxn modelId="{465625C8-D31F-44A6-B347-8BA39656B5C2}" type="presParOf" srcId="{4F22084F-A7BD-41D7-AF29-27FC05766758}" destId="{BE74E440-C4A9-4420-AEDE-C16F3B1FDA1F}" srcOrd="0" destOrd="0" presId="urn:microsoft.com/office/officeart/2008/layout/LinedList"/>
    <dgm:cxn modelId="{ECB25865-A8A6-48A8-A071-B3F5B61D0498}" type="presParOf" srcId="{4F22084F-A7BD-41D7-AF29-27FC05766758}" destId="{74EC861B-2D98-4467-8B21-B6DE3CCDB27E}" srcOrd="1" destOrd="0" presId="urn:microsoft.com/office/officeart/2008/layout/LinedList"/>
    <dgm:cxn modelId="{1C191936-A87A-4D88-A32B-6288D4E48E88}" type="presParOf" srcId="{1B091B53-E9D6-431C-9179-6E2BED36DB8D}" destId="{C26F534E-8717-4F6E-A8EE-601F44221914}" srcOrd="22" destOrd="0" presId="urn:microsoft.com/office/officeart/2008/layout/LinedList"/>
    <dgm:cxn modelId="{F63F1923-0950-4086-B9D3-9EC91A997246}" type="presParOf" srcId="{1B091B53-E9D6-431C-9179-6E2BED36DB8D}" destId="{514E11E4-6069-4662-A47F-78169157C23A}" srcOrd="23" destOrd="0" presId="urn:microsoft.com/office/officeart/2008/layout/LinedList"/>
    <dgm:cxn modelId="{90B2CE72-F018-4C37-9EB9-7F9562B6B04E}" type="presParOf" srcId="{514E11E4-6069-4662-A47F-78169157C23A}" destId="{509B1A66-C30D-46D6-A711-A36E3D763FAC}" srcOrd="0" destOrd="0" presId="urn:microsoft.com/office/officeart/2008/layout/LinedList"/>
    <dgm:cxn modelId="{DD6B2926-89BE-4848-8DF6-C33358E76887}" type="presParOf" srcId="{514E11E4-6069-4662-A47F-78169157C23A}" destId="{F4217FBE-5B1F-4C8B-9664-74C87C1E6149}" srcOrd="1" destOrd="0" presId="urn:microsoft.com/office/officeart/2008/layout/LinedList"/>
    <dgm:cxn modelId="{AA4C2386-5981-4EA0-8314-0B957953A9E6}" type="presParOf" srcId="{1B091B53-E9D6-431C-9179-6E2BED36DB8D}" destId="{D6BF24A3-3F1A-45DD-AC30-76D27547FAB6}" srcOrd="24" destOrd="0" presId="urn:microsoft.com/office/officeart/2008/layout/LinedList"/>
    <dgm:cxn modelId="{C901CE92-46A7-4273-AEFB-49A81DE670A9}" type="presParOf" srcId="{1B091B53-E9D6-431C-9179-6E2BED36DB8D}" destId="{534E00C5-9D57-4DA8-997A-87D694AE6A80}" srcOrd="25" destOrd="0" presId="urn:microsoft.com/office/officeart/2008/layout/LinedList"/>
    <dgm:cxn modelId="{28D55953-081C-405D-A666-85E94D0D9FEA}" type="presParOf" srcId="{534E00C5-9D57-4DA8-997A-87D694AE6A80}" destId="{8866D26E-7C13-47F1-B765-7AC69144C3C5}" srcOrd="0" destOrd="0" presId="urn:microsoft.com/office/officeart/2008/layout/LinedList"/>
    <dgm:cxn modelId="{9A7E3AF3-6DB2-4363-83B0-0A7239AB5DF2}" type="presParOf" srcId="{534E00C5-9D57-4DA8-997A-87D694AE6A80}" destId="{7926702A-3AF1-4FF5-B64F-A9E9273FEF70}" srcOrd="1" destOrd="0" presId="urn:microsoft.com/office/officeart/2008/layout/LinedList"/>
    <dgm:cxn modelId="{71F126ED-8494-4A37-9A25-EC28200A3D7F}" type="presParOf" srcId="{1B091B53-E9D6-431C-9179-6E2BED36DB8D}" destId="{4E787225-F8AF-447F-B669-ABC8244E8B68}" srcOrd="26" destOrd="0" presId="urn:microsoft.com/office/officeart/2008/layout/LinedList"/>
    <dgm:cxn modelId="{743D6031-E245-41DB-93EA-58023D90E2FC}" type="presParOf" srcId="{1B091B53-E9D6-431C-9179-6E2BED36DB8D}" destId="{4B9621BE-232A-4ED0-9697-A62129B4A71E}" srcOrd="27" destOrd="0" presId="urn:microsoft.com/office/officeart/2008/layout/LinedList"/>
    <dgm:cxn modelId="{1705B8D3-BB51-43A1-B40E-106644B8EF81}" type="presParOf" srcId="{4B9621BE-232A-4ED0-9697-A62129B4A71E}" destId="{042575CB-A759-4983-9F6C-7F8A3DA90054}" srcOrd="0" destOrd="0" presId="urn:microsoft.com/office/officeart/2008/layout/LinedList"/>
    <dgm:cxn modelId="{26F5E8F2-8572-4D9B-A6B1-5DEE4C6D2282}" type="presParOf" srcId="{4B9621BE-232A-4ED0-9697-A62129B4A71E}" destId="{09BADE3C-49DA-469F-8466-20D414A30498}" srcOrd="1" destOrd="0" presId="urn:microsoft.com/office/officeart/2008/layout/LinedList"/>
    <dgm:cxn modelId="{597ED011-2A5B-42B1-9B54-3B3A51890C47}" type="presParOf" srcId="{1B091B53-E9D6-431C-9179-6E2BED36DB8D}" destId="{48E35BFA-E3FD-4C98-9E20-DA62324CB724}" srcOrd="28" destOrd="0" presId="urn:microsoft.com/office/officeart/2008/layout/LinedList"/>
    <dgm:cxn modelId="{F6EFFD56-0A72-4698-903F-493F93F95D41}" type="presParOf" srcId="{1B091B53-E9D6-431C-9179-6E2BED36DB8D}" destId="{72A7329B-D707-4D9E-BD43-69963A93CD4A}" srcOrd="29" destOrd="0" presId="urn:microsoft.com/office/officeart/2008/layout/LinedList"/>
    <dgm:cxn modelId="{D000A73F-C1C9-420E-8353-C9042D7B05F6}" type="presParOf" srcId="{72A7329B-D707-4D9E-BD43-69963A93CD4A}" destId="{13F0D0CD-2F5D-427B-B8B1-23FF7B037015}" srcOrd="0" destOrd="0" presId="urn:microsoft.com/office/officeart/2008/layout/LinedList"/>
    <dgm:cxn modelId="{30CAB810-E307-4C45-A749-C7D498024B81}" type="presParOf" srcId="{72A7329B-D707-4D9E-BD43-69963A93CD4A}" destId="{5966DD29-7E51-4265-9FA7-A9187A9693EC}" srcOrd="1" destOrd="0" presId="urn:microsoft.com/office/officeart/2008/layout/LinedList"/>
    <dgm:cxn modelId="{42997EB2-0D83-40BF-BA22-FDA665CBB0B3}" type="presParOf" srcId="{1B091B53-E9D6-431C-9179-6E2BED36DB8D}" destId="{9187C3B4-A7D2-44A0-B785-A427BA4C3FC3}" srcOrd="30" destOrd="0" presId="urn:microsoft.com/office/officeart/2008/layout/LinedList"/>
    <dgm:cxn modelId="{77E99BED-A5DF-4968-A14C-E6ED8675C762}" type="presParOf" srcId="{1B091B53-E9D6-431C-9179-6E2BED36DB8D}" destId="{8CB94517-9DC4-421D-9692-6DBE82001183}" srcOrd="31" destOrd="0" presId="urn:microsoft.com/office/officeart/2008/layout/LinedList"/>
    <dgm:cxn modelId="{9A7841AD-B96E-44F6-899D-58675F1E3A6A}" type="presParOf" srcId="{8CB94517-9DC4-421D-9692-6DBE82001183}" destId="{6DAE3569-43D6-4FFE-B94D-1334101E46B6}" srcOrd="0" destOrd="0" presId="urn:microsoft.com/office/officeart/2008/layout/LinedList"/>
    <dgm:cxn modelId="{1B914598-8D5B-45F0-B14C-746B56CBB37D}" type="presParOf" srcId="{8CB94517-9DC4-421D-9692-6DBE82001183}" destId="{BC6F0421-5B7C-4069-85D8-0BC183510A2E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endParaRPr lang="ru-RU" sz="1300" b="0" i="1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62F02F78-7C54-4862-841C-9D8F57A21E4D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Кабанов Павел Александрович, </a:t>
          </a:r>
          <a:r>
            <a:rPr lang="ru-RU" sz="1400" i="1" dirty="0" smtClean="0"/>
            <a:t>профессор кафедры криминологии академии МВД, доктор юридических наук, доцент</a:t>
          </a:r>
        </a:p>
        <a:p>
          <a:pPr algn="just"/>
          <a:r>
            <a:rPr lang="ru-RU" sz="1400" b="1" dirty="0" smtClean="0"/>
            <a:t>Контрольные функции региональных органов по профилактике коррупции</a:t>
          </a:r>
          <a:endParaRPr lang="ru-RU" sz="1400" b="1" dirty="0"/>
        </a:p>
      </dgm:t>
    </dgm:pt>
    <dgm:pt modelId="{52DD5ABA-4252-4026-8AE6-93A401805AFC}" type="parTrans" cxnId="{921202B8-2247-437D-AD42-B0497892E4FA}">
      <dgm:prSet/>
      <dgm:spPr/>
      <dgm:t>
        <a:bodyPr/>
        <a:lstStyle/>
        <a:p>
          <a:endParaRPr lang="ru-RU"/>
        </a:p>
      </dgm:t>
    </dgm:pt>
    <dgm:pt modelId="{48D2C7DE-E833-42EE-A862-A532C3F0D90E}" type="sibTrans" cxnId="{921202B8-2247-437D-AD42-B0497892E4FA}">
      <dgm:prSet/>
      <dgm:spPr/>
      <dgm:t>
        <a:bodyPr/>
        <a:lstStyle/>
        <a:p>
          <a:endParaRPr lang="ru-RU"/>
        </a:p>
      </dgm:t>
    </dgm:pt>
    <dgm:pt modelId="{1517DD05-0C53-4CDA-A7B5-6669F36591D5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Калашников Олег Дмитриевич, </a:t>
          </a:r>
          <a:r>
            <a:rPr lang="ru-RU" sz="1400" i="1" dirty="0" smtClean="0"/>
            <a:t>доцент кафедры криминологии академии МВД, кандидат юридических наук, доцент</a:t>
          </a:r>
        </a:p>
        <a:p>
          <a:pPr algn="just"/>
          <a:r>
            <a:rPr lang="ru-RU" sz="1400" b="1" dirty="0" smtClean="0"/>
            <a:t>Преступность как фактор ограничения конституционных прав и свобод граждан</a:t>
          </a:r>
          <a:endParaRPr lang="ru-RU" sz="1400" b="1" dirty="0"/>
        </a:p>
      </dgm:t>
    </dgm:pt>
    <dgm:pt modelId="{9961AA52-4FB7-4117-BFAB-6073BB5D601C}" type="parTrans" cxnId="{9B9CAE4E-655B-4742-92F6-A9F0222E713A}">
      <dgm:prSet/>
      <dgm:spPr/>
      <dgm:t>
        <a:bodyPr/>
        <a:lstStyle/>
        <a:p>
          <a:endParaRPr lang="ru-RU"/>
        </a:p>
      </dgm:t>
    </dgm:pt>
    <dgm:pt modelId="{CF52BF38-128D-4B4F-8A77-217D1E12F2CE}" type="sibTrans" cxnId="{9B9CAE4E-655B-4742-92F6-A9F0222E713A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3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3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A1691275-226E-4841-96E9-DE07522879F2}" type="pres">
      <dgm:prSet presAssocID="{E1F6E3CA-2A5B-4A16-9757-08E5CE3B63B7}" presName="thickLine" presStyleLbl="alignNode1" presStyleIdx="1" presStyleCnt="13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1" presStyleCnt="13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2" presStyleCnt="13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2" presStyleCnt="13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96A7584-C961-42D8-9D9B-207ECF9047CD}" type="pres">
      <dgm:prSet presAssocID="{5E782B25-F5A7-4BED-A212-B3244424D408}" presName="thickLine" presStyleLbl="alignNode1" presStyleIdx="3" presStyleCnt="13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3" presStyleCnt="13" custLinFactNeighborX="2280" custLinFactNeighborY="23180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4" presStyleCnt="13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4" presStyleCnt="13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5" presStyleCnt="13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5" presStyleCnt="13" custLinFactY="6989" custLinFactNeighborY="100000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6" presStyleCnt="13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6" presStyleCnt="13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7" presStyleCnt="13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7" presStyleCnt="13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8" presStyleCnt="13" custLinFactY="-500000" custLinFactNeighborX="1567" custLinFactNeighborY="-503915"/>
      <dgm:spPr>
        <a:ln>
          <a:noFill/>
        </a:ln>
      </dgm:spPr>
      <dgm:t>
        <a:bodyPr/>
        <a:lstStyle/>
        <a:p>
          <a:endParaRPr lang="ru-RU"/>
        </a:p>
      </dgm:t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8" presStyleCnt="13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3BB8B1DC-BF29-464B-97A3-BD1B3CB47D26}" type="pres">
      <dgm:prSet presAssocID="{193961BB-AE28-4F3B-8C85-A79EC7D44BC2}" presName="thickLine" presStyleLbl="alignNode1" presStyleIdx="9" presStyleCnt="13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9" presStyleCnt="13" custScaleX="85004" custScaleY="39469" custLinFactY="-109548" custLinFactNeighborX="500" custLinFactNeighborY="-200000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0" presStyleCnt="13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0" presStyleCnt="13" custScaleX="463509" custLinFactY="-616231" custLinFactNeighborX="-1676" custLinFactNeighborY="-700000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  <dgm:pt modelId="{D6BF24A3-3F1A-45DD-AC30-76D27547FAB6}" type="pres">
      <dgm:prSet presAssocID="{62F02F78-7C54-4862-841C-9D8F57A21E4D}" presName="thickLine" presStyleLbl="alignNode1" presStyleIdx="11" presStyleCnt="13" custLinFactNeighborX="2280" custLinFactNeighborY="-56163"/>
      <dgm:spPr>
        <a:ln>
          <a:noFill/>
        </a:ln>
      </dgm:spPr>
      <dgm:t>
        <a:bodyPr/>
        <a:lstStyle/>
        <a:p>
          <a:endParaRPr lang="ru-RU"/>
        </a:p>
      </dgm:t>
    </dgm:pt>
    <dgm:pt modelId="{534E00C5-9D57-4DA8-997A-87D694AE6A80}" type="pres">
      <dgm:prSet presAssocID="{62F02F78-7C54-4862-841C-9D8F57A21E4D}" presName="horz1" presStyleCnt="0"/>
      <dgm:spPr/>
    </dgm:pt>
    <dgm:pt modelId="{8866D26E-7C13-47F1-B765-7AC69144C3C5}" type="pres">
      <dgm:prSet presAssocID="{62F02F78-7C54-4862-841C-9D8F57A21E4D}" presName="tx1" presStyleLbl="revTx" presStyleIdx="11" presStyleCnt="13" custScaleX="95062" custScaleY="128648" custLinFactY="-410846" custLinFactNeighborX="4926" custLinFactNeighborY="-500000"/>
      <dgm:spPr/>
      <dgm:t>
        <a:bodyPr/>
        <a:lstStyle/>
        <a:p>
          <a:endParaRPr lang="ru-RU"/>
        </a:p>
      </dgm:t>
    </dgm:pt>
    <dgm:pt modelId="{7926702A-3AF1-4FF5-B64F-A9E9273FEF70}" type="pres">
      <dgm:prSet presAssocID="{62F02F78-7C54-4862-841C-9D8F57A21E4D}" presName="vert1" presStyleCnt="0"/>
      <dgm:spPr/>
    </dgm:pt>
    <dgm:pt modelId="{4E787225-F8AF-447F-B669-ABC8244E8B68}" type="pres">
      <dgm:prSet presAssocID="{1517DD05-0C53-4CDA-A7B5-6669F36591D5}" presName="thickLine" presStyleLbl="alignNode1" presStyleIdx="12" presStyleCnt="13"/>
      <dgm:spPr>
        <a:ln>
          <a:noFill/>
        </a:ln>
      </dgm:spPr>
      <dgm:t>
        <a:bodyPr/>
        <a:lstStyle/>
        <a:p>
          <a:endParaRPr lang="ru-RU"/>
        </a:p>
      </dgm:t>
    </dgm:pt>
    <dgm:pt modelId="{4B9621BE-232A-4ED0-9697-A62129B4A71E}" type="pres">
      <dgm:prSet presAssocID="{1517DD05-0C53-4CDA-A7B5-6669F36591D5}" presName="horz1" presStyleCnt="0"/>
      <dgm:spPr/>
    </dgm:pt>
    <dgm:pt modelId="{042575CB-A759-4983-9F6C-7F8A3DA90054}" type="pres">
      <dgm:prSet presAssocID="{1517DD05-0C53-4CDA-A7B5-6669F36591D5}" presName="tx1" presStyleLbl="revTx" presStyleIdx="12" presStyleCnt="13" custScaleX="95062" custScaleY="225879" custLinFactY="-400000" custLinFactNeighborX="4926" custLinFactNeighborY="-460130"/>
      <dgm:spPr/>
      <dgm:t>
        <a:bodyPr/>
        <a:lstStyle/>
        <a:p>
          <a:endParaRPr lang="ru-RU"/>
        </a:p>
      </dgm:t>
    </dgm:pt>
    <dgm:pt modelId="{09BADE3C-49DA-469F-8466-20D414A30498}" type="pres">
      <dgm:prSet presAssocID="{1517DD05-0C53-4CDA-A7B5-6669F36591D5}" presName="vert1" presStyleCnt="0"/>
      <dgm:spPr/>
    </dgm:pt>
  </dgm:ptLst>
  <dgm:cxnLst>
    <dgm:cxn modelId="{4EA0D53D-A8A7-46B0-904E-5865A5DA9D96}" type="presOf" srcId="{DAD7E854-E931-4831-A49E-DA6D7695D5C3}" destId="{D82267EC-67E3-4768-A089-7048B4AAA91E}" srcOrd="0" destOrd="0" presId="urn:microsoft.com/office/officeart/2008/layout/LinedList"/>
    <dgm:cxn modelId="{90132EA6-BF00-4B03-B4B6-246ECFDA6ABB}" srcId="{93644E3D-2FC3-46A2-A9E3-E6583E3E9400}" destId="{E1F6E3CA-2A5B-4A16-9757-08E5CE3B63B7}" srcOrd="1" destOrd="0" parTransId="{F1B2C313-8D16-40FD-9E5F-4726015A828B}" sibTransId="{531621BD-CA2B-4320-9116-3241983E5724}"/>
    <dgm:cxn modelId="{F9106873-435F-49E5-BE97-2968A109A8C5}" srcId="{93644E3D-2FC3-46A2-A9E3-E6583E3E9400}" destId="{5E782B25-F5A7-4BED-A212-B3244424D408}" srcOrd="3" destOrd="0" parTransId="{B40622FE-689C-4BBA-907D-632CAA7044A4}" sibTransId="{D8088278-E5B8-4D79-8CDD-A444070968ED}"/>
    <dgm:cxn modelId="{723F3126-48E7-49EC-AA9C-B3A028AF006F}" type="presOf" srcId="{FF856CC2-A279-44E9-B917-9387C56BBFA3}" destId="{509B1A66-C30D-46D6-A711-A36E3D763FAC}" srcOrd="0" destOrd="0" presId="urn:microsoft.com/office/officeart/2008/layout/LinedList"/>
    <dgm:cxn modelId="{E09A3AFD-D813-4245-8B2C-E19197C30C88}" type="presOf" srcId="{193961BB-AE28-4F3B-8C85-A79EC7D44BC2}" destId="{BE74E440-C4A9-4420-AEDE-C16F3B1FDA1F}" srcOrd="0" destOrd="0" presId="urn:microsoft.com/office/officeart/2008/layout/LinedList"/>
    <dgm:cxn modelId="{1A8CA0A7-26E3-4E4F-AC0F-E34DB5B83EDD}" srcId="{93644E3D-2FC3-46A2-A9E3-E6583E3E9400}" destId="{FEC2FF2C-FCB0-498B-A6BC-20A4E0EE5E88}" srcOrd="2" destOrd="0" parTransId="{3851F7F1-6F55-443A-B4E3-A6D6EB85924F}" sibTransId="{DEC28EBC-A54F-4520-B865-E726881EC0A4}"/>
    <dgm:cxn modelId="{DF0391DF-62D6-46F3-82B3-43462F583B21}" type="presOf" srcId="{E1F6E3CA-2A5B-4A16-9757-08E5CE3B63B7}" destId="{C0CA8A9C-2128-4A78-A08E-ED9FF56087B3}" srcOrd="0" destOrd="0" presId="urn:microsoft.com/office/officeart/2008/layout/LinedList"/>
    <dgm:cxn modelId="{921202B8-2247-437D-AD42-B0497892E4FA}" srcId="{93644E3D-2FC3-46A2-A9E3-E6583E3E9400}" destId="{62F02F78-7C54-4862-841C-9D8F57A21E4D}" srcOrd="11" destOrd="0" parTransId="{52DD5ABA-4252-4026-8AE6-93A401805AFC}" sibTransId="{48D2C7DE-E833-42EE-A862-A532C3F0D90E}"/>
    <dgm:cxn modelId="{EA985A5F-3F31-47F6-B172-E37B9FD8D14C}" type="presOf" srcId="{CAC6CE1F-3245-4894-B2F8-B4DF140BAD61}" destId="{7E8DF158-69B7-40A5-B453-84EDE6919F97}" srcOrd="0" destOrd="0" presId="urn:microsoft.com/office/officeart/2008/layout/LinedList"/>
    <dgm:cxn modelId="{DB8B03A3-5AA2-4DD0-828D-E0EC30FB3C25}" srcId="{93644E3D-2FC3-46A2-A9E3-E6583E3E9400}" destId="{CAC6CE1F-3245-4894-B2F8-B4DF140BAD61}" srcOrd="7" destOrd="0" parTransId="{6ACD04D3-D585-4753-9670-4DCF5FF820D4}" sibTransId="{7C7751A2-9C94-4A9B-B8B6-98CC2AB49E78}"/>
    <dgm:cxn modelId="{2D3DA885-74E6-4D60-92EB-808618F48E45}" srcId="{93644E3D-2FC3-46A2-A9E3-E6583E3E9400}" destId="{193961BB-AE28-4F3B-8C85-A79EC7D44BC2}" srcOrd="9" destOrd="0" parTransId="{3812AB95-B94A-41B1-8231-265C08CDB2D2}" sibTransId="{0E5BF3EF-3310-4FD9-BB30-721BD3D42960}"/>
    <dgm:cxn modelId="{EEAC29C5-9298-4831-A0D9-5BE14043F665}" srcId="{93644E3D-2FC3-46A2-A9E3-E6583E3E9400}" destId="{E3A6AB6D-02EA-409D-B054-CA398B213578}" srcOrd="6" destOrd="0" parTransId="{99A55B7C-AD7F-44C0-9632-7EE5723F31C6}" sibTransId="{E66C7DC2-25F4-4BF2-ADF2-B0327BD5A90D}"/>
    <dgm:cxn modelId="{0EC0A46B-EE0B-44A6-A323-9E66CAA47643}" srcId="{93644E3D-2FC3-46A2-A9E3-E6583E3E9400}" destId="{7D0A7DCA-B4FA-4029-AA79-00E9A16D5F80}" srcOrd="5" destOrd="0" parTransId="{A51061B3-0BAC-412F-8237-D039C6CF70A0}" sibTransId="{8D0A79D0-D670-4D36-88C1-531D79323EB3}"/>
    <dgm:cxn modelId="{9FAC6705-F55D-4406-A0E2-34CFAA10DE5A}" type="presOf" srcId="{93644E3D-2FC3-46A2-A9E3-E6583E3E9400}" destId="{1B091B53-E9D6-431C-9179-6E2BED36DB8D}" srcOrd="0" destOrd="0" presId="urn:microsoft.com/office/officeart/2008/layout/LinedList"/>
    <dgm:cxn modelId="{F0D02364-0C13-4517-B559-BB69E7926A5D}" type="presOf" srcId="{1517DD05-0C53-4CDA-A7B5-6669F36591D5}" destId="{042575CB-A759-4983-9F6C-7F8A3DA90054}" srcOrd="0" destOrd="0" presId="urn:microsoft.com/office/officeart/2008/layout/LinedList"/>
    <dgm:cxn modelId="{C9450662-F272-482C-8F08-E887B1C941DD}" srcId="{93644E3D-2FC3-46A2-A9E3-E6583E3E9400}" destId="{8BB5F49A-9FE8-4213-A681-E722344FAF03}" srcOrd="4" destOrd="0" parTransId="{854CD8DB-0A03-4C13-ACBB-9B458335E1A4}" sibTransId="{887300D6-FE0F-492D-8D1B-8330B599AA4A}"/>
    <dgm:cxn modelId="{4FE0C7DE-1658-405D-9600-CCD9A43EDCA5}" type="presOf" srcId="{395DC972-29C1-4F8E-BAD9-C215AFE69541}" destId="{FC596E33-1A3E-4B25-B18B-BF91D8FFD1A8}" srcOrd="0" destOrd="0" presId="urn:microsoft.com/office/officeart/2008/layout/LinedList"/>
    <dgm:cxn modelId="{9B9CAE4E-655B-4742-92F6-A9F0222E713A}" srcId="{93644E3D-2FC3-46A2-A9E3-E6583E3E9400}" destId="{1517DD05-0C53-4CDA-A7B5-6669F36591D5}" srcOrd="12" destOrd="0" parTransId="{9961AA52-4FB7-4117-BFAB-6073BB5D601C}" sibTransId="{CF52BF38-128D-4B4F-8A77-217D1E12F2CE}"/>
    <dgm:cxn modelId="{FA8A6CF8-0D6C-4986-A341-8D093F2A4C89}" type="presOf" srcId="{62F02F78-7C54-4862-841C-9D8F57A21E4D}" destId="{8866D26E-7C13-47F1-B765-7AC69144C3C5}" srcOrd="0" destOrd="0" presId="urn:microsoft.com/office/officeart/2008/layout/LinedList"/>
    <dgm:cxn modelId="{BD16F656-4140-4348-865F-06A80462E5FC}" type="presOf" srcId="{FEC2FF2C-FCB0-498B-A6BC-20A4E0EE5E88}" destId="{D3320AF7-7DCC-4862-8705-1FCA7D8596BE}" srcOrd="0" destOrd="0" presId="urn:microsoft.com/office/officeart/2008/layout/LinedList"/>
    <dgm:cxn modelId="{2CEE9894-A2EB-4077-8AB7-958327F6EBF5}" type="presOf" srcId="{7D0A7DCA-B4FA-4029-AA79-00E9A16D5F80}" destId="{92C0B305-7537-46DD-9713-B6A21F4489F5}" srcOrd="0" destOrd="0" presId="urn:microsoft.com/office/officeart/2008/layout/LinedList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4B822F24-5E64-42AA-8109-B381F79BE81F}" srcId="{93644E3D-2FC3-46A2-A9E3-E6583E3E9400}" destId="{DAD7E854-E931-4831-A49E-DA6D7695D5C3}" srcOrd="8" destOrd="0" parTransId="{951C0BF3-C886-4265-A9D7-E8007FC21818}" sibTransId="{A89519C5-5377-4903-9AA8-33B4E1F5E3AF}"/>
    <dgm:cxn modelId="{A759EA6F-35B9-4664-AAA1-9DFC95BCC88F}" type="presOf" srcId="{5E782B25-F5A7-4BED-A212-B3244424D408}" destId="{40A209E3-66A1-4E45-993F-2AD36E710E6B}" srcOrd="0" destOrd="0" presId="urn:microsoft.com/office/officeart/2008/layout/LinedList"/>
    <dgm:cxn modelId="{89D78846-F8C5-4EF5-BCE8-1C0DC74C11DD}" type="presOf" srcId="{E3A6AB6D-02EA-409D-B054-CA398B213578}" destId="{8C7BAE01-67CB-4B76-8C74-2345B1844F4D}" srcOrd="0" destOrd="0" presId="urn:microsoft.com/office/officeart/2008/layout/LinedList"/>
    <dgm:cxn modelId="{76D36D02-9E58-425A-B9D8-D6CDDE117B08}" type="presOf" srcId="{8BB5F49A-9FE8-4213-A681-E722344FAF03}" destId="{2F8169A0-8BFB-43B5-AE0A-C1262760F67E}" srcOrd="0" destOrd="0" presId="urn:microsoft.com/office/officeart/2008/layout/LinedList"/>
    <dgm:cxn modelId="{80CCD329-2833-4F40-8954-4B6E1167AD34}" srcId="{93644E3D-2FC3-46A2-A9E3-E6583E3E9400}" destId="{FF856CC2-A279-44E9-B917-9387C56BBFA3}" srcOrd="10" destOrd="0" parTransId="{06195FF1-3F64-4664-B26D-5367B7C9DB44}" sibTransId="{3CE99D50-FC0B-421C-B6C0-337D026584CA}"/>
    <dgm:cxn modelId="{AAE9ED61-A1F3-4B7F-9115-29E9B8275E36}" type="presParOf" srcId="{1B091B53-E9D6-431C-9179-6E2BED36DB8D}" destId="{E1495A60-5DD4-4320-8A06-3DCADCE523E3}" srcOrd="0" destOrd="0" presId="urn:microsoft.com/office/officeart/2008/layout/LinedList"/>
    <dgm:cxn modelId="{9797DA6F-7E96-4836-AE1A-651CB0E82706}" type="presParOf" srcId="{1B091B53-E9D6-431C-9179-6E2BED36DB8D}" destId="{5943456C-935E-4071-BA51-F5B853F153D5}" srcOrd="1" destOrd="0" presId="urn:microsoft.com/office/officeart/2008/layout/LinedList"/>
    <dgm:cxn modelId="{8B8CE693-7E93-4AC3-8D0B-D9E8A5760630}" type="presParOf" srcId="{5943456C-935E-4071-BA51-F5B853F153D5}" destId="{FC596E33-1A3E-4B25-B18B-BF91D8FFD1A8}" srcOrd="0" destOrd="0" presId="urn:microsoft.com/office/officeart/2008/layout/LinedList"/>
    <dgm:cxn modelId="{68BCACB6-E044-41AD-9A46-ACFD9F3CCB9E}" type="presParOf" srcId="{5943456C-935E-4071-BA51-F5B853F153D5}" destId="{294776C4-11E3-4A99-9DF4-69DEC8065684}" srcOrd="1" destOrd="0" presId="urn:microsoft.com/office/officeart/2008/layout/LinedList"/>
    <dgm:cxn modelId="{764A7FD6-1272-4034-BADF-519C5AE75E17}" type="presParOf" srcId="{1B091B53-E9D6-431C-9179-6E2BED36DB8D}" destId="{A1691275-226E-4841-96E9-DE07522879F2}" srcOrd="2" destOrd="0" presId="urn:microsoft.com/office/officeart/2008/layout/LinedList"/>
    <dgm:cxn modelId="{976D04AF-93EC-4AD4-9FCA-F99595D26358}" type="presParOf" srcId="{1B091B53-E9D6-431C-9179-6E2BED36DB8D}" destId="{10A70A95-4243-454E-9023-D8575439D440}" srcOrd="3" destOrd="0" presId="urn:microsoft.com/office/officeart/2008/layout/LinedList"/>
    <dgm:cxn modelId="{9B825F0B-B1C9-467F-AC41-D3CF345B65F9}" type="presParOf" srcId="{10A70A95-4243-454E-9023-D8575439D440}" destId="{C0CA8A9C-2128-4A78-A08E-ED9FF56087B3}" srcOrd="0" destOrd="0" presId="urn:microsoft.com/office/officeart/2008/layout/LinedList"/>
    <dgm:cxn modelId="{B818AE64-ACE2-4AA5-A234-1E9086B491C2}" type="presParOf" srcId="{10A70A95-4243-454E-9023-D8575439D440}" destId="{53A736C7-51FB-4A7F-864F-C19DCF49E6AD}" srcOrd="1" destOrd="0" presId="urn:microsoft.com/office/officeart/2008/layout/LinedList"/>
    <dgm:cxn modelId="{F6C30F66-1436-4850-89A9-4E564A2EDB40}" type="presParOf" srcId="{1B091B53-E9D6-431C-9179-6E2BED36DB8D}" destId="{2F0B78D9-1963-4495-BC51-B5B35D4531DE}" srcOrd="4" destOrd="0" presId="urn:microsoft.com/office/officeart/2008/layout/LinedList"/>
    <dgm:cxn modelId="{6F8DFE70-D6FB-4D1E-96C7-444067966C65}" type="presParOf" srcId="{1B091B53-E9D6-431C-9179-6E2BED36DB8D}" destId="{6E68C158-CD9F-4031-9785-F66C8316DAA2}" srcOrd="5" destOrd="0" presId="urn:microsoft.com/office/officeart/2008/layout/LinedList"/>
    <dgm:cxn modelId="{3EBB0F69-3893-43ED-9BE9-D2E5196222A3}" type="presParOf" srcId="{6E68C158-CD9F-4031-9785-F66C8316DAA2}" destId="{D3320AF7-7DCC-4862-8705-1FCA7D8596BE}" srcOrd="0" destOrd="0" presId="urn:microsoft.com/office/officeart/2008/layout/LinedList"/>
    <dgm:cxn modelId="{5FD81487-A66A-44F1-B2BF-AD1303ACC8D1}" type="presParOf" srcId="{6E68C158-CD9F-4031-9785-F66C8316DAA2}" destId="{8F5AF218-FCA6-4007-B7FD-35859514A887}" srcOrd="1" destOrd="0" presId="urn:microsoft.com/office/officeart/2008/layout/LinedList"/>
    <dgm:cxn modelId="{72448E75-5425-451A-95BD-6296FA0AED06}" type="presParOf" srcId="{1B091B53-E9D6-431C-9179-6E2BED36DB8D}" destId="{496A7584-C961-42D8-9D9B-207ECF9047CD}" srcOrd="6" destOrd="0" presId="urn:microsoft.com/office/officeart/2008/layout/LinedList"/>
    <dgm:cxn modelId="{B28275A4-0168-4B54-8306-E45B4816E86A}" type="presParOf" srcId="{1B091B53-E9D6-431C-9179-6E2BED36DB8D}" destId="{FB2E6250-7257-4FD8-A289-E5C6A1F83818}" srcOrd="7" destOrd="0" presId="urn:microsoft.com/office/officeart/2008/layout/LinedList"/>
    <dgm:cxn modelId="{D456B7E7-D763-4D14-8DC1-60A0745153F3}" type="presParOf" srcId="{FB2E6250-7257-4FD8-A289-E5C6A1F83818}" destId="{40A209E3-66A1-4E45-993F-2AD36E710E6B}" srcOrd="0" destOrd="0" presId="urn:microsoft.com/office/officeart/2008/layout/LinedList"/>
    <dgm:cxn modelId="{9DE8BB1A-9C00-4D46-9344-8A834E910772}" type="presParOf" srcId="{FB2E6250-7257-4FD8-A289-E5C6A1F83818}" destId="{5E3EF0A8-8FCF-48B1-B362-CBFC049ACB77}" srcOrd="1" destOrd="0" presId="urn:microsoft.com/office/officeart/2008/layout/LinedList"/>
    <dgm:cxn modelId="{2084BAB0-FD49-44F8-B129-1B74FBE92FC7}" type="presParOf" srcId="{1B091B53-E9D6-431C-9179-6E2BED36DB8D}" destId="{34E1FE42-1BC0-402F-B9AE-2B19FD4A6856}" srcOrd="8" destOrd="0" presId="urn:microsoft.com/office/officeart/2008/layout/LinedList"/>
    <dgm:cxn modelId="{88D16A7D-E870-4AE5-A102-AE65B298A46E}" type="presParOf" srcId="{1B091B53-E9D6-431C-9179-6E2BED36DB8D}" destId="{76A10E13-D21B-47B8-BDA9-8312F11B4143}" srcOrd="9" destOrd="0" presId="urn:microsoft.com/office/officeart/2008/layout/LinedList"/>
    <dgm:cxn modelId="{781C5DCD-99E4-4DAC-9F9C-849CAEFED579}" type="presParOf" srcId="{76A10E13-D21B-47B8-BDA9-8312F11B4143}" destId="{2F8169A0-8BFB-43B5-AE0A-C1262760F67E}" srcOrd="0" destOrd="0" presId="urn:microsoft.com/office/officeart/2008/layout/LinedList"/>
    <dgm:cxn modelId="{9415983F-6815-4A1D-A41A-8EFA22B65265}" type="presParOf" srcId="{76A10E13-D21B-47B8-BDA9-8312F11B4143}" destId="{DC9089EE-0883-42DD-BB25-CDDF48AE9142}" srcOrd="1" destOrd="0" presId="urn:microsoft.com/office/officeart/2008/layout/LinedList"/>
    <dgm:cxn modelId="{E032E1D5-34B3-4E0E-9DA5-880EB23E3F8F}" type="presParOf" srcId="{1B091B53-E9D6-431C-9179-6E2BED36DB8D}" destId="{D4D2D77D-688E-489F-95AA-629D6D9B434E}" srcOrd="10" destOrd="0" presId="urn:microsoft.com/office/officeart/2008/layout/LinedList"/>
    <dgm:cxn modelId="{A3B189BA-74F1-4700-A8E7-7B8F15510697}" type="presParOf" srcId="{1B091B53-E9D6-431C-9179-6E2BED36DB8D}" destId="{347737BB-16D5-41A6-9ABD-F4F920FF8FEC}" srcOrd="11" destOrd="0" presId="urn:microsoft.com/office/officeart/2008/layout/LinedList"/>
    <dgm:cxn modelId="{074242CD-8E9A-4057-8831-C601B850649A}" type="presParOf" srcId="{347737BB-16D5-41A6-9ABD-F4F920FF8FEC}" destId="{92C0B305-7537-46DD-9713-B6A21F4489F5}" srcOrd="0" destOrd="0" presId="urn:microsoft.com/office/officeart/2008/layout/LinedList"/>
    <dgm:cxn modelId="{7F68DAB4-AC76-46D6-BD68-25179215F794}" type="presParOf" srcId="{347737BB-16D5-41A6-9ABD-F4F920FF8FEC}" destId="{7BE47023-C7B0-4E30-B8ED-FEB4A4B21AE0}" srcOrd="1" destOrd="0" presId="urn:microsoft.com/office/officeart/2008/layout/LinedList"/>
    <dgm:cxn modelId="{3F19379D-00FC-44B2-ADBB-A89286393A9B}" type="presParOf" srcId="{1B091B53-E9D6-431C-9179-6E2BED36DB8D}" destId="{95B3EA1B-2B0F-40B1-BD6B-A733FBEAA15A}" srcOrd="12" destOrd="0" presId="urn:microsoft.com/office/officeart/2008/layout/LinedList"/>
    <dgm:cxn modelId="{3F408571-CA1F-4E9F-9408-E745FBD84E65}" type="presParOf" srcId="{1B091B53-E9D6-431C-9179-6E2BED36DB8D}" destId="{DD21FB24-FF28-4F28-BAF1-EB42820DBF8E}" srcOrd="13" destOrd="0" presId="urn:microsoft.com/office/officeart/2008/layout/LinedList"/>
    <dgm:cxn modelId="{B787AFDB-C2F7-4382-ACC7-7668C700BFA0}" type="presParOf" srcId="{DD21FB24-FF28-4F28-BAF1-EB42820DBF8E}" destId="{8C7BAE01-67CB-4B76-8C74-2345B1844F4D}" srcOrd="0" destOrd="0" presId="urn:microsoft.com/office/officeart/2008/layout/LinedList"/>
    <dgm:cxn modelId="{14E133D7-312B-40C2-86EC-82DBCB6CCA80}" type="presParOf" srcId="{DD21FB24-FF28-4F28-BAF1-EB42820DBF8E}" destId="{0F667BF1-F025-410D-9583-E1E32CEC3C0D}" srcOrd="1" destOrd="0" presId="urn:microsoft.com/office/officeart/2008/layout/LinedList"/>
    <dgm:cxn modelId="{D260AD16-79F4-4730-8C82-9F11E79671BB}" type="presParOf" srcId="{1B091B53-E9D6-431C-9179-6E2BED36DB8D}" destId="{C88C0D09-8563-4522-851E-720449C33A5C}" srcOrd="14" destOrd="0" presId="urn:microsoft.com/office/officeart/2008/layout/LinedList"/>
    <dgm:cxn modelId="{A9127EC2-71DD-46A1-A609-31E2D95DB5D6}" type="presParOf" srcId="{1B091B53-E9D6-431C-9179-6E2BED36DB8D}" destId="{DD30F9B8-4748-4A01-BE8A-1593F51ED2D1}" srcOrd="15" destOrd="0" presId="urn:microsoft.com/office/officeart/2008/layout/LinedList"/>
    <dgm:cxn modelId="{6FD42AA0-22C7-43D3-B518-0EF07F03FB98}" type="presParOf" srcId="{DD30F9B8-4748-4A01-BE8A-1593F51ED2D1}" destId="{7E8DF158-69B7-40A5-B453-84EDE6919F97}" srcOrd="0" destOrd="0" presId="urn:microsoft.com/office/officeart/2008/layout/LinedList"/>
    <dgm:cxn modelId="{F5D22F1C-B649-43F8-9EF9-437972E97F24}" type="presParOf" srcId="{DD30F9B8-4748-4A01-BE8A-1593F51ED2D1}" destId="{A660AE25-932C-4D37-95F5-D443AC9D0463}" srcOrd="1" destOrd="0" presId="urn:microsoft.com/office/officeart/2008/layout/LinedList"/>
    <dgm:cxn modelId="{83580562-9CAF-40B5-969B-DA5406895F24}" type="presParOf" srcId="{1B091B53-E9D6-431C-9179-6E2BED36DB8D}" destId="{3D0A868B-010C-4A39-B916-4B3330AEF656}" srcOrd="16" destOrd="0" presId="urn:microsoft.com/office/officeart/2008/layout/LinedList"/>
    <dgm:cxn modelId="{8ED8F516-D116-46AA-917D-5B15FAC345DA}" type="presParOf" srcId="{1B091B53-E9D6-431C-9179-6E2BED36DB8D}" destId="{109F1A2E-A212-40B3-A154-D6A716ACE09E}" srcOrd="17" destOrd="0" presId="urn:microsoft.com/office/officeart/2008/layout/LinedList"/>
    <dgm:cxn modelId="{31910E24-C434-41F7-867D-499AAABD413C}" type="presParOf" srcId="{109F1A2E-A212-40B3-A154-D6A716ACE09E}" destId="{D82267EC-67E3-4768-A089-7048B4AAA91E}" srcOrd="0" destOrd="0" presId="urn:microsoft.com/office/officeart/2008/layout/LinedList"/>
    <dgm:cxn modelId="{9D153FBA-F019-45D3-9A71-C321058248CB}" type="presParOf" srcId="{109F1A2E-A212-40B3-A154-D6A716ACE09E}" destId="{ABF49702-7543-4096-BD7B-478BD5DB6218}" srcOrd="1" destOrd="0" presId="urn:microsoft.com/office/officeart/2008/layout/LinedList"/>
    <dgm:cxn modelId="{3CF03918-2A70-4888-A6FC-8BAF6657505B}" type="presParOf" srcId="{1B091B53-E9D6-431C-9179-6E2BED36DB8D}" destId="{3BB8B1DC-BF29-464B-97A3-BD1B3CB47D26}" srcOrd="18" destOrd="0" presId="urn:microsoft.com/office/officeart/2008/layout/LinedList"/>
    <dgm:cxn modelId="{CAF5B167-6504-4895-9D40-CD4FD1EB1CED}" type="presParOf" srcId="{1B091B53-E9D6-431C-9179-6E2BED36DB8D}" destId="{4F22084F-A7BD-41D7-AF29-27FC05766758}" srcOrd="19" destOrd="0" presId="urn:microsoft.com/office/officeart/2008/layout/LinedList"/>
    <dgm:cxn modelId="{D783C5DA-A975-4EC7-B3EB-F221A5F537BF}" type="presParOf" srcId="{4F22084F-A7BD-41D7-AF29-27FC05766758}" destId="{BE74E440-C4A9-4420-AEDE-C16F3B1FDA1F}" srcOrd="0" destOrd="0" presId="urn:microsoft.com/office/officeart/2008/layout/LinedList"/>
    <dgm:cxn modelId="{0778E932-C090-472C-84BC-043A1D41A3A9}" type="presParOf" srcId="{4F22084F-A7BD-41D7-AF29-27FC05766758}" destId="{74EC861B-2D98-4467-8B21-B6DE3CCDB27E}" srcOrd="1" destOrd="0" presId="urn:microsoft.com/office/officeart/2008/layout/LinedList"/>
    <dgm:cxn modelId="{F8BB6030-9476-4A77-A06C-E6E1F19D2ABF}" type="presParOf" srcId="{1B091B53-E9D6-431C-9179-6E2BED36DB8D}" destId="{C26F534E-8717-4F6E-A8EE-601F44221914}" srcOrd="20" destOrd="0" presId="urn:microsoft.com/office/officeart/2008/layout/LinedList"/>
    <dgm:cxn modelId="{ECA71ECB-FDEE-4623-9F56-789E58B501DA}" type="presParOf" srcId="{1B091B53-E9D6-431C-9179-6E2BED36DB8D}" destId="{514E11E4-6069-4662-A47F-78169157C23A}" srcOrd="21" destOrd="0" presId="urn:microsoft.com/office/officeart/2008/layout/LinedList"/>
    <dgm:cxn modelId="{49B8398B-B2ED-4C34-BE3C-B3843DA60785}" type="presParOf" srcId="{514E11E4-6069-4662-A47F-78169157C23A}" destId="{509B1A66-C30D-46D6-A711-A36E3D763FAC}" srcOrd="0" destOrd="0" presId="urn:microsoft.com/office/officeart/2008/layout/LinedList"/>
    <dgm:cxn modelId="{44EF96A8-3D25-4973-84E0-521594EA62D9}" type="presParOf" srcId="{514E11E4-6069-4662-A47F-78169157C23A}" destId="{F4217FBE-5B1F-4C8B-9664-74C87C1E6149}" srcOrd="1" destOrd="0" presId="urn:microsoft.com/office/officeart/2008/layout/LinedList"/>
    <dgm:cxn modelId="{50427BBB-004B-4BA4-A1E6-4F110459C2BB}" type="presParOf" srcId="{1B091B53-E9D6-431C-9179-6E2BED36DB8D}" destId="{D6BF24A3-3F1A-45DD-AC30-76D27547FAB6}" srcOrd="22" destOrd="0" presId="urn:microsoft.com/office/officeart/2008/layout/LinedList"/>
    <dgm:cxn modelId="{278953A1-6C3A-479B-8F1F-CCEBAB0DD5E3}" type="presParOf" srcId="{1B091B53-E9D6-431C-9179-6E2BED36DB8D}" destId="{534E00C5-9D57-4DA8-997A-87D694AE6A80}" srcOrd="23" destOrd="0" presId="urn:microsoft.com/office/officeart/2008/layout/LinedList"/>
    <dgm:cxn modelId="{C4CE9C07-72C6-4744-A2AF-FD0421A9EBFD}" type="presParOf" srcId="{534E00C5-9D57-4DA8-997A-87D694AE6A80}" destId="{8866D26E-7C13-47F1-B765-7AC69144C3C5}" srcOrd="0" destOrd="0" presId="urn:microsoft.com/office/officeart/2008/layout/LinedList"/>
    <dgm:cxn modelId="{F14174D9-F08E-4BA7-933D-B0A540DCBF4E}" type="presParOf" srcId="{534E00C5-9D57-4DA8-997A-87D694AE6A80}" destId="{7926702A-3AF1-4FF5-B64F-A9E9273FEF70}" srcOrd="1" destOrd="0" presId="urn:microsoft.com/office/officeart/2008/layout/LinedList"/>
    <dgm:cxn modelId="{AD181F3C-F63C-4D56-825C-9FB34145DB8D}" type="presParOf" srcId="{1B091B53-E9D6-431C-9179-6E2BED36DB8D}" destId="{4E787225-F8AF-447F-B669-ABC8244E8B68}" srcOrd="24" destOrd="0" presId="urn:microsoft.com/office/officeart/2008/layout/LinedList"/>
    <dgm:cxn modelId="{44A8BE04-6AEE-4988-8534-CC9E72601BEF}" type="presParOf" srcId="{1B091B53-E9D6-431C-9179-6E2BED36DB8D}" destId="{4B9621BE-232A-4ED0-9697-A62129B4A71E}" srcOrd="25" destOrd="0" presId="urn:microsoft.com/office/officeart/2008/layout/LinedList"/>
    <dgm:cxn modelId="{84C9725D-2940-4E72-AD4A-01F131CD0B26}" type="presParOf" srcId="{4B9621BE-232A-4ED0-9697-A62129B4A71E}" destId="{042575CB-A759-4983-9F6C-7F8A3DA90054}" srcOrd="0" destOrd="0" presId="urn:microsoft.com/office/officeart/2008/layout/LinedList"/>
    <dgm:cxn modelId="{D3380F75-819E-4787-A251-3D32A61B6079}" type="presParOf" srcId="{4B9621BE-232A-4ED0-9697-A62129B4A71E}" destId="{09BADE3C-49DA-469F-8466-20D414A30498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EEBECFE2-32D8-4C26-9D1E-52DB975A752B}">
      <dgm:prSet phldrT="[Текст]" custT="1"/>
      <dgm:spPr/>
      <dgm:t>
        <a:bodyPr/>
        <a:lstStyle/>
        <a:p>
          <a:r>
            <a:rPr lang="ru-RU" sz="1500" b="1" dirty="0" smtClean="0"/>
            <a:t>ДИСКУССИОННЫЕ ПЛОЩАДКИ</a:t>
          </a:r>
        </a:p>
        <a:p>
          <a:endParaRPr lang="ru-RU" sz="1500" b="1" dirty="0"/>
        </a:p>
      </dgm:t>
    </dgm:pt>
    <dgm:pt modelId="{698B8707-5542-446B-A647-0F92924A0D54}" type="parTrans" cxnId="{4F715466-8A6E-4323-BD0C-9EDBACD9222A}">
      <dgm:prSet/>
      <dgm:spPr/>
      <dgm:t>
        <a:bodyPr/>
        <a:lstStyle/>
        <a:p>
          <a:endParaRPr lang="ru-RU"/>
        </a:p>
      </dgm:t>
    </dgm:pt>
    <dgm:pt modelId="{763A7BF8-F050-4DA6-91D5-B849B71C9199}" type="sibTrans" cxnId="{4F715466-8A6E-4323-BD0C-9EDBACD9222A}">
      <dgm:prSet/>
      <dgm:spPr/>
      <dgm:t>
        <a:bodyPr/>
        <a:lstStyle/>
        <a:p>
          <a:endParaRPr lang="ru-RU"/>
        </a:p>
      </dgm:t>
    </dgm:pt>
    <dgm:pt modelId="{C715EBF6-D9B3-4027-94CF-CCF9D08109A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Модераторы: </a:t>
          </a:r>
          <a:endParaRPr lang="ru-RU" sz="600" b="0" dirty="0"/>
        </a:p>
      </dgm:t>
    </dgm:pt>
    <dgm:pt modelId="{E71727CF-A288-492A-A2FD-D6821AAEB88E}" type="parTrans" cxnId="{086AF51C-EA21-4305-9AD1-C8DBFD88FA7F}">
      <dgm:prSet/>
      <dgm:spPr/>
      <dgm:t>
        <a:bodyPr/>
        <a:lstStyle/>
        <a:p>
          <a:endParaRPr lang="ru-RU"/>
        </a:p>
      </dgm:t>
    </dgm:pt>
    <dgm:pt modelId="{258AC12A-9505-41E8-9B56-3858275FC815}" type="sibTrans" cxnId="{086AF51C-EA21-4305-9AD1-C8DBFD88FA7F}">
      <dgm:prSet/>
      <dgm:spPr/>
      <dgm:t>
        <a:bodyPr/>
        <a:lstStyle/>
        <a:p>
          <a:endParaRPr lang="ru-RU"/>
        </a:p>
      </dgm:t>
    </dgm:pt>
    <dgm:pt modelId="{5B1C0789-EC13-4CB8-9A59-967C90543262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Петрова Галина Олеговна, </a:t>
          </a:r>
          <a:r>
            <a:rPr lang="ru-RU" sz="1400" i="1" dirty="0" smtClean="0"/>
            <a:t>профессор кафедры уголовного права и процесса юридического факультета ННГУ, доктор юридических наук, профессор</a:t>
          </a:r>
        </a:p>
        <a:p>
          <a:pPr algn="just"/>
          <a:r>
            <a:rPr lang="ru-RU" sz="1400" b="1" dirty="0" smtClean="0"/>
            <a:t>Государство и образование</a:t>
          </a:r>
          <a:endParaRPr lang="ru-RU" sz="600" b="1" dirty="0"/>
        </a:p>
      </dgm:t>
    </dgm:pt>
    <dgm:pt modelId="{A4D60139-BE5B-41F3-BD19-B404396202DF}" type="parTrans" cxnId="{75EE30F9-955C-48CC-95A3-AEEF16210477}">
      <dgm:prSet/>
      <dgm:spPr/>
      <dgm:t>
        <a:bodyPr/>
        <a:lstStyle/>
        <a:p>
          <a:endParaRPr lang="ru-RU"/>
        </a:p>
      </dgm:t>
    </dgm:pt>
    <dgm:pt modelId="{444B8945-6EA9-419E-9FBD-052DE4D205C2}" type="sibTrans" cxnId="{75EE30F9-955C-48CC-95A3-AEEF16210477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61670320-5958-4ED0-B02A-EDA3650B3975}">
      <dgm:prSet custT="1"/>
      <dgm:spPr/>
      <dgm:t>
        <a:bodyPr/>
        <a:lstStyle/>
        <a:p>
          <a:endParaRPr lang="ru-RU" sz="1600" b="1" dirty="0"/>
        </a:p>
      </dgm:t>
    </dgm:pt>
    <dgm:pt modelId="{9B914648-5266-47A6-839C-714926E8D2BA}" type="parTrans" cxnId="{06798534-E080-40C6-B8E2-8D67BBB71112}">
      <dgm:prSet/>
      <dgm:spPr/>
      <dgm:t>
        <a:bodyPr/>
        <a:lstStyle/>
        <a:p>
          <a:endParaRPr lang="ru-RU"/>
        </a:p>
      </dgm:t>
    </dgm:pt>
    <dgm:pt modelId="{4F1D7E77-3CB0-4791-805F-1C975D134184}" type="sibTrans" cxnId="{06798534-E080-40C6-B8E2-8D67BBB71112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03605AFB-9B7C-41FC-832E-8A31D7B6F8F2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Трусов Николай Александрович, </a:t>
          </a:r>
          <a:r>
            <a:rPr lang="ru-RU" sz="1400" i="1" dirty="0" smtClean="0"/>
            <a:t>начальник кафедры конституционного и международного права Нижегородской академии МВД, кандидат юридических наук, доцент</a:t>
          </a:r>
        </a:p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dirty="0" smtClean="0"/>
            <a:t>Опыт реализации проекта правового просвещения «Конституция Российской Федерации – гарант стабильности нашей жизни»</a:t>
          </a:r>
        </a:p>
        <a:p>
          <a:pPr algn="just"/>
          <a:endParaRPr lang="ru-RU" sz="500" b="0" dirty="0"/>
        </a:p>
      </dgm:t>
    </dgm:pt>
    <dgm:pt modelId="{7E0F792F-DF97-4A3A-B04C-0B2CA4D5135A}" type="parTrans" cxnId="{F9D3DEF3-5490-42B4-A7C0-66DCDBE0F40B}">
      <dgm:prSet/>
      <dgm:spPr/>
      <dgm:t>
        <a:bodyPr/>
        <a:lstStyle/>
        <a:p>
          <a:endParaRPr lang="ru-RU"/>
        </a:p>
      </dgm:t>
    </dgm:pt>
    <dgm:pt modelId="{E64E4B8D-54F2-4C48-A9BD-4C19330C2526}" type="sibTrans" cxnId="{F9D3DEF3-5490-42B4-A7C0-66DCDBE0F40B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r>
            <a:rPr lang="ru-RU" sz="1400" b="1" u="sng" dirty="0" smtClean="0"/>
            <a:t>Роль юридического образования и науки в обеспечении </a:t>
          </a:r>
          <a:br>
            <a:rPr lang="ru-RU" sz="1400" b="1" u="sng" dirty="0" smtClean="0"/>
          </a:br>
          <a:r>
            <a:rPr lang="ru-RU" sz="1400" b="1" u="sng" dirty="0" smtClean="0"/>
            <a:t>и защите прав и свобод человека</a:t>
          </a:r>
          <a:endParaRPr lang="ru-RU" sz="1400" dirty="0" smtClean="0"/>
        </a:p>
        <a:p>
          <a:pPr algn="ctr"/>
          <a:r>
            <a:rPr lang="ru-RU" sz="1400" b="0" u="sng" dirty="0" smtClean="0"/>
            <a:t> (Место проведения:  юридический факультет ННГУ,                                          г. Нижний Новгород, ул. Ашхабадская, д.4, а.11)</a:t>
          </a:r>
          <a:endParaRPr lang="ru-RU" sz="1400" b="0" u="sng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321013D4-3340-407F-803E-9727F15C697A}">
      <dgm:prSet custT="1"/>
      <dgm:spPr/>
      <dgm:t>
        <a:bodyPr/>
        <a:lstStyle/>
        <a:p>
          <a:pPr algn="just"/>
          <a:r>
            <a:rPr lang="ru-RU" sz="1400" b="1" dirty="0" smtClean="0"/>
            <a:t>Тихонова Светлана Сергеевна</a:t>
          </a:r>
          <a:r>
            <a:rPr lang="ru-RU" sz="1400" dirty="0" smtClean="0"/>
            <a:t>, </a:t>
          </a:r>
          <a:r>
            <a:rPr lang="ru-RU" sz="1400" i="1" dirty="0" smtClean="0"/>
            <a:t>заместитель декана юридического факультета ННГУ по научной работе, доцент кафедры уголовного права и процесса  юридического факультета ННГУ, кандидат юридических наук</a:t>
          </a:r>
          <a:endParaRPr lang="ru-RU" sz="1400" dirty="0"/>
        </a:p>
      </dgm:t>
    </dgm:pt>
    <dgm:pt modelId="{6E7613E2-2F84-4A42-892C-5007321C1483}" type="parTrans" cxnId="{840EFA2E-02E3-4DC8-81B7-C9FDA165964F}">
      <dgm:prSet/>
      <dgm:spPr/>
      <dgm:t>
        <a:bodyPr/>
        <a:lstStyle/>
        <a:p>
          <a:endParaRPr lang="ru-RU"/>
        </a:p>
      </dgm:t>
    </dgm:pt>
    <dgm:pt modelId="{9D3A732D-FD14-41E9-8C24-52CE186FB17B}" type="sibTrans" cxnId="{840EFA2E-02E3-4DC8-81B7-C9FDA165964F}">
      <dgm:prSet/>
      <dgm:spPr/>
      <dgm:t>
        <a:bodyPr/>
        <a:lstStyle/>
        <a:p>
          <a:endParaRPr lang="ru-RU"/>
        </a:p>
      </dgm:t>
    </dgm:pt>
    <dgm:pt modelId="{9FF515E1-5C00-4E87-B7C9-D3E4AA57AAE1}">
      <dgm:prSet custT="1"/>
      <dgm:spPr/>
      <dgm:t>
        <a:bodyPr/>
        <a:lstStyle/>
        <a:p>
          <a:pPr algn="just"/>
          <a:r>
            <a:rPr lang="ru-RU" sz="1400" b="1" dirty="0" err="1" smtClean="0"/>
            <a:t>Левичева</a:t>
          </a:r>
          <a:r>
            <a:rPr lang="ru-RU" sz="1400" b="1" dirty="0" smtClean="0"/>
            <a:t> Наталья Юрьевна</a:t>
          </a:r>
          <a:r>
            <a:rPr lang="ru-RU" sz="1400" dirty="0" smtClean="0"/>
            <a:t>, </a:t>
          </a:r>
          <a:r>
            <a:rPr lang="ru-RU" sz="1400" i="1" dirty="0" smtClean="0"/>
            <a:t>начальник отдела жилищного и земельного права аппарата Уполномоченного по правам человека в Нижегородской области</a:t>
          </a:r>
          <a:endParaRPr lang="ru-RU" sz="1400" dirty="0"/>
        </a:p>
      </dgm:t>
    </dgm:pt>
    <dgm:pt modelId="{BB0550E0-FBA4-40EA-BB8D-46A445284DFE}" type="parTrans" cxnId="{4DD6819B-14FA-461F-919E-9AF5DBA7C988}">
      <dgm:prSet/>
      <dgm:spPr/>
      <dgm:t>
        <a:bodyPr/>
        <a:lstStyle/>
        <a:p>
          <a:endParaRPr lang="ru-RU"/>
        </a:p>
      </dgm:t>
    </dgm:pt>
    <dgm:pt modelId="{A1221B04-2EA8-4F47-AA6B-5CA61EE1915A}" type="sibTrans" cxnId="{4DD6819B-14FA-461F-919E-9AF5DBA7C988}">
      <dgm:prSet/>
      <dgm:spPr/>
      <dgm:t>
        <a:bodyPr/>
        <a:lstStyle/>
        <a:p>
          <a:endParaRPr lang="ru-RU"/>
        </a:p>
      </dgm:t>
    </dgm:pt>
    <dgm:pt modelId="{18B0408B-7202-4C95-A81B-9E15EA81ABE3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Каракулян</a:t>
          </a:r>
          <a:r>
            <a:rPr lang="ru-RU" sz="1400" b="1" i="1" dirty="0" smtClean="0"/>
            <a:t> Эмиль Альбертович, </a:t>
          </a:r>
          <a:r>
            <a:rPr lang="ru-RU" sz="1400" b="0" i="1" dirty="0" smtClean="0"/>
            <a:t>доцент кафедры европейского и международного права юридического факультета ННГУ, кандидат юридических наук</a:t>
          </a:r>
        </a:p>
        <a:p>
          <a:pPr algn="just"/>
          <a:r>
            <a:rPr lang="ru-RU" sz="1400" b="1" dirty="0" smtClean="0"/>
            <a:t>Контуры концептуальной основы юридического образования в свете основных проблем правоведения</a:t>
          </a:r>
          <a:endParaRPr lang="ru-RU" sz="1400" b="1" dirty="0"/>
        </a:p>
      </dgm:t>
    </dgm:pt>
    <dgm:pt modelId="{F3CA0AF4-1C3B-4F0E-96E7-C8EA8CF965FE}" type="parTrans" cxnId="{67D01545-8AB7-48D6-87A3-137133F81756}">
      <dgm:prSet/>
      <dgm:spPr/>
      <dgm:t>
        <a:bodyPr/>
        <a:lstStyle/>
        <a:p>
          <a:endParaRPr lang="ru-RU"/>
        </a:p>
      </dgm:t>
    </dgm:pt>
    <dgm:pt modelId="{98E45475-7F5F-4712-AAF2-23667099E4D8}" type="sibTrans" cxnId="{67D01545-8AB7-48D6-87A3-137133F81756}">
      <dgm:prSet/>
      <dgm:spPr/>
      <dgm:t>
        <a:bodyPr/>
        <a:lstStyle/>
        <a:p>
          <a:endParaRPr lang="ru-RU"/>
        </a:p>
      </dgm:t>
    </dgm:pt>
    <dgm:pt modelId="{4BEC0F3F-F8EE-4BFC-82FA-9C78AD0D716D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Кирюшина Наталья Юрьевна,</a:t>
          </a:r>
          <a:r>
            <a:rPr lang="ru-RU" sz="1400" dirty="0" smtClean="0"/>
            <a:t> </a:t>
          </a:r>
          <a:r>
            <a:rPr lang="ru-RU" sz="1400" i="1" dirty="0" smtClean="0"/>
            <a:t>доцент кафедры конституционного и муниципального права юридического факультета ННГУ, кандидат юридических наук, доцент</a:t>
          </a:r>
        </a:p>
        <a:p>
          <a:pPr algn="just"/>
          <a:r>
            <a:rPr lang="ru-RU" sz="1400" b="1" dirty="0" smtClean="0"/>
            <a:t>Формирование правозащитной компетенции в системе юридического образования </a:t>
          </a:r>
          <a:endParaRPr lang="ru-RU" sz="1400" b="1" dirty="0"/>
        </a:p>
      </dgm:t>
    </dgm:pt>
    <dgm:pt modelId="{A3D76D73-64CB-4CAE-A56F-E5D86087300D}" type="parTrans" cxnId="{E7F0DE81-31FF-4EFF-86D7-00B183B3ABA3}">
      <dgm:prSet/>
      <dgm:spPr/>
      <dgm:t>
        <a:bodyPr/>
        <a:lstStyle/>
        <a:p>
          <a:endParaRPr lang="ru-RU"/>
        </a:p>
      </dgm:t>
    </dgm:pt>
    <dgm:pt modelId="{F944809E-66DD-4292-8D5C-B755602CA71E}" type="sibTrans" cxnId="{E7F0DE81-31FF-4EFF-86D7-00B183B3ABA3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20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20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7E64AB7D-9E72-412A-8297-82EBEFC80926}" type="pres">
      <dgm:prSet presAssocID="{EEBECFE2-32D8-4C26-9D1E-52DB975A752B}" presName="thickLine" presStyleLbl="alignNode1" presStyleIdx="1" presStyleCnt="20" custLinFactY="669325" custLinFactNeighborX="1140" custLinFactNeighborY="700000"/>
      <dgm:spPr>
        <a:ln>
          <a:noFill/>
        </a:ln>
      </dgm:spPr>
      <dgm:t>
        <a:bodyPr/>
        <a:lstStyle/>
        <a:p>
          <a:endParaRPr lang="ru-RU"/>
        </a:p>
      </dgm:t>
    </dgm:pt>
    <dgm:pt modelId="{53AE6825-3399-46DA-BB15-8DE5DB59A027}" type="pres">
      <dgm:prSet presAssocID="{EEBECFE2-32D8-4C26-9D1E-52DB975A752B}" presName="horz1" presStyleCnt="0"/>
      <dgm:spPr/>
    </dgm:pt>
    <dgm:pt modelId="{C50268E0-590E-4F2E-86FC-C49A5FED2ACE}" type="pres">
      <dgm:prSet presAssocID="{EEBECFE2-32D8-4C26-9D1E-52DB975A752B}" presName="tx1" presStyleLbl="revTx" presStyleIdx="1" presStyleCnt="20" custScaleX="69468" custScaleY="60484" custLinFactNeighborX="21661" custLinFactNeighborY="-14051"/>
      <dgm:spPr/>
      <dgm:t>
        <a:bodyPr/>
        <a:lstStyle/>
        <a:p>
          <a:endParaRPr lang="ru-RU"/>
        </a:p>
      </dgm:t>
    </dgm:pt>
    <dgm:pt modelId="{0F42DF1B-3F2A-4B25-AE2C-A758C03DC8AC}" type="pres">
      <dgm:prSet presAssocID="{EEBECFE2-32D8-4C26-9D1E-52DB975A752B}" presName="vert1" presStyleCnt="0"/>
      <dgm:spPr/>
    </dgm:pt>
    <dgm:pt modelId="{0AD2DB2E-F4B7-47FF-998C-A5900A0F77A4}" type="pres">
      <dgm:prSet presAssocID="{C715EBF6-D9B3-4027-94CF-CCF9D08109A7}" presName="thickLine" presStyleLbl="alignNode1" presStyleIdx="2" presStyleCnt="20" custLinFactY="700000" custLinFactNeighborX="2614" custLinFactNeighborY="799053"/>
      <dgm:spPr>
        <a:ln>
          <a:noFill/>
        </a:ln>
      </dgm:spPr>
      <dgm:t>
        <a:bodyPr/>
        <a:lstStyle/>
        <a:p>
          <a:endParaRPr lang="ru-RU"/>
        </a:p>
      </dgm:t>
    </dgm:pt>
    <dgm:pt modelId="{BDA68ACE-4EDB-4DD3-992D-025202DD8FD3}" type="pres">
      <dgm:prSet presAssocID="{C715EBF6-D9B3-4027-94CF-CCF9D08109A7}" presName="horz1" presStyleCnt="0"/>
      <dgm:spPr/>
    </dgm:pt>
    <dgm:pt modelId="{7E0D143D-4BE7-449E-9B32-17A06D9E6A2E}" type="pres">
      <dgm:prSet presAssocID="{C715EBF6-D9B3-4027-94CF-CCF9D08109A7}" presName="tx1" presStyleLbl="revTx" presStyleIdx="2" presStyleCnt="20" custScaleX="427371" custScaleY="45146" custLinFactY="100000" custLinFactNeighborX="1949" custLinFactNeighborY="121678"/>
      <dgm:spPr/>
      <dgm:t>
        <a:bodyPr/>
        <a:lstStyle/>
        <a:p>
          <a:endParaRPr lang="ru-RU"/>
        </a:p>
      </dgm:t>
    </dgm:pt>
    <dgm:pt modelId="{F5496D4D-4776-40ED-A9A7-95669B70F088}" type="pres">
      <dgm:prSet presAssocID="{C715EBF6-D9B3-4027-94CF-CCF9D08109A7}" presName="vert1" presStyleCnt="0"/>
      <dgm:spPr/>
    </dgm:pt>
    <dgm:pt modelId="{EA9FB7B9-519A-4223-87F7-26985C8C05E2}" type="pres">
      <dgm:prSet presAssocID="{321013D4-3340-407F-803E-9727F15C697A}" presName="thickLine" presStyleLbl="alignNode1" presStyleIdx="3" presStyleCnt="20" custLinFactNeighborX="-361" custLinFactNeighborY="-51543"/>
      <dgm:spPr/>
    </dgm:pt>
    <dgm:pt modelId="{DD8C335E-A537-472B-A736-15A8C0DB4277}" type="pres">
      <dgm:prSet presAssocID="{321013D4-3340-407F-803E-9727F15C697A}" presName="horz1" presStyleCnt="0"/>
      <dgm:spPr/>
    </dgm:pt>
    <dgm:pt modelId="{A5DF5116-D188-4F43-BE17-B4749636CC9B}" type="pres">
      <dgm:prSet presAssocID="{321013D4-3340-407F-803E-9727F15C697A}" presName="tx1" presStyleLbl="revTx" presStyleIdx="3" presStyleCnt="20" custScaleX="496082" custLinFactY="100000" custLinFactNeighborX="-1794" custLinFactNeighborY="157320"/>
      <dgm:spPr/>
      <dgm:t>
        <a:bodyPr/>
        <a:lstStyle/>
        <a:p>
          <a:endParaRPr lang="ru-RU"/>
        </a:p>
      </dgm:t>
    </dgm:pt>
    <dgm:pt modelId="{30DF0D99-DB2B-4007-AC0C-15FC58945379}" type="pres">
      <dgm:prSet presAssocID="{321013D4-3340-407F-803E-9727F15C697A}" presName="vert1" presStyleCnt="0"/>
      <dgm:spPr/>
    </dgm:pt>
    <dgm:pt modelId="{877A5EF1-9080-4BA2-A02B-F86A51EA63D4}" type="pres">
      <dgm:prSet presAssocID="{9FF515E1-5C00-4E87-B7C9-D3E4AA57AAE1}" presName="thickLine" presStyleLbl="alignNode1" presStyleIdx="4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CE0CA685-B200-4921-9479-19561E6809FB}" type="pres">
      <dgm:prSet presAssocID="{9FF515E1-5C00-4E87-B7C9-D3E4AA57AAE1}" presName="horz1" presStyleCnt="0"/>
      <dgm:spPr/>
    </dgm:pt>
    <dgm:pt modelId="{D6982363-F3BD-4EDF-9450-CC39B482E5AB}" type="pres">
      <dgm:prSet presAssocID="{9FF515E1-5C00-4E87-B7C9-D3E4AA57AAE1}" presName="tx1" presStyleLbl="revTx" presStyleIdx="4" presStyleCnt="20" custScaleX="500000" custLinFactY="100000" custLinFactNeighborX="-1807" custLinFactNeighborY="181799"/>
      <dgm:spPr/>
      <dgm:t>
        <a:bodyPr/>
        <a:lstStyle/>
        <a:p>
          <a:endParaRPr lang="ru-RU"/>
        </a:p>
      </dgm:t>
    </dgm:pt>
    <dgm:pt modelId="{379A556E-41F1-44C7-B769-8CD690DD9EEF}" type="pres">
      <dgm:prSet presAssocID="{9FF515E1-5C00-4E87-B7C9-D3E4AA57AAE1}" presName="vert1" presStyleCnt="0"/>
      <dgm:spPr/>
    </dgm:pt>
    <dgm:pt modelId="{A2E2420F-9C1D-4D93-961E-8B9339753AC9}" type="pres">
      <dgm:prSet presAssocID="{5B1C0789-EC13-4CB8-9A59-967C90543262}" presName="thickLine" presStyleLbl="alignNode1" presStyleIdx="5" presStyleCnt="20" custSzY="45720" custScaleX="70359" custLinFactY="100000" custLinFactNeighborX="15961" custLinFactNeighborY="178076"/>
      <dgm:spPr>
        <a:ln>
          <a:noFill/>
        </a:ln>
      </dgm:spPr>
      <dgm:t>
        <a:bodyPr/>
        <a:lstStyle/>
        <a:p>
          <a:endParaRPr lang="ru-RU"/>
        </a:p>
      </dgm:t>
    </dgm:pt>
    <dgm:pt modelId="{27CB5CA7-A732-49C6-B196-20FF101D3068}" type="pres">
      <dgm:prSet presAssocID="{5B1C0789-EC13-4CB8-9A59-967C90543262}" presName="horz1" presStyleCnt="0"/>
      <dgm:spPr/>
    </dgm:pt>
    <dgm:pt modelId="{2F2B2241-D76D-4D12-8DE5-92136A46F090}" type="pres">
      <dgm:prSet presAssocID="{5B1C0789-EC13-4CB8-9A59-967C90543262}" presName="tx1" presStyleLbl="revTx" presStyleIdx="5" presStyleCnt="20" custScaleX="95062" custScaleY="67886" custLinFactY="267122" custLinFactNeighborX="4346" custLinFactNeighborY="300000"/>
      <dgm:spPr/>
      <dgm:t>
        <a:bodyPr/>
        <a:lstStyle/>
        <a:p>
          <a:endParaRPr lang="ru-RU"/>
        </a:p>
      </dgm:t>
    </dgm:pt>
    <dgm:pt modelId="{A86FA9E2-A575-4DC2-9526-623522F9B9F2}" type="pres">
      <dgm:prSet presAssocID="{5B1C0789-EC13-4CB8-9A59-967C90543262}" presName="vert1" presStyleCnt="0"/>
      <dgm:spPr/>
    </dgm:pt>
    <dgm:pt modelId="{A1691275-226E-4841-96E9-DE07522879F2}" type="pres">
      <dgm:prSet presAssocID="{E1F6E3CA-2A5B-4A16-9757-08E5CE3B63B7}" presName="thickLine" presStyleLbl="alignNode1" presStyleIdx="6" presStyleCnt="20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6" presStyleCnt="20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7" presStyleCnt="20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7" presStyleCnt="20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8E76B881-8C5B-4A5A-B2AD-CE3AD32DFC15}" type="pres">
      <dgm:prSet presAssocID="{61670320-5958-4ED0-B02A-EDA3650B3975}" presName="thickLine" presStyleLbl="alignNode1" presStyleIdx="8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4491DBDC-6773-45AE-BEA7-22F33BF546BE}" type="pres">
      <dgm:prSet presAssocID="{61670320-5958-4ED0-B02A-EDA3650B3975}" presName="horz1" presStyleCnt="0"/>
      <dgm:spPr/>
    </dgm:pt>
    <dgm:pt modelId="{90213F17-5A1B-4047-90C8-26773AD21E6D}" type="pres">
      <dgm:prSet presAssocID="{61670320-5958-4ED0-B02A-EDA3650B3975}" presName="tx1" presStyleLbl="revTx" presStyleIdx="8" presStyleCnt="20" custScaleX="120205" custScaleY="11114" custLinFactY="-234949" custLinFactNeighborX="-435" custLinFactNeighborY="-300000"/>
      <dgm:spPr/>
      <dgm:t>
        <a:bodyPr/>
        <a:lstStyle/>
        <a:p>
          <a:endParaRPr lang="ru-RU"/>
        </a:p>
      </dgm:t>
    </dgm:pt>
    <dgm:pt modelId="{079E397D-8509-4516-AA91-33211E5BA504}" type="pres">
      <dgm:prSet presAssocID="{61670320-5958-4ED0-B02A-EDA3650B3975}" presName="vert1" presStyleCnt="0"/>
      <dgm:spPr/>
    </dgm:pt>
    <dgm:pt modelId="{496A7584-C961-42D8-9D9B-207ECF9047CD}" type="pres">
      <dgm:prSet presAssocID="{5E782B25-F5A7-4BED-A212-B3244424D408}" presName="thickLine" presStyleLbl="alignNode1" presStyleIdx="9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9" presStyleCnt="20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10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10" presStyleCnt="20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11" presStyleCnt="20" custFlipVert="1" custSzY="45720" custScaleX="52117" custLinFactY="-300000" custLinFactNeighborX="15114" custLinFactNeighborY="-371697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11" presStyleCnt="20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12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12" presStyleCnt="20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13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13" presStyleCnt="20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14" presStyleCnt="20" custLinFactY="-700000" custLinFactNeighborX="-361" custLinFactNeighborY="-723944"/>
      <dgm:spPr/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14" presStyleCnt="20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0F2A34FB-4E9D-4040-B5F0-60B7CC574900}" type="pres">
      <dgm:prSet presAssocID="{03605AFB-9B7C-41FC-832E-8A31D7B6F8F2}" presName="thickLine" presStyleLbl="alignNode1" presStyleIdx="15" presStyleCnt="20" custLinFactY="100000" custLinFactNeighborY="193779"/>
      <dgm:spPr>
        <a:ln>
          <a:noFill/>
        </a:ln>
      </dgm:spPr>
      <dgm:t>
        <a:bodyPr/>
        <a:lstStyle/>
        <a:p>
          <a:endParaRPr lang="ru-RU"/>
        </a:p>
      </dgm:t>
    </dgm:pt>
    <dgm:pt modelId="{3AA1B7F9-F906-47BD-B40C-B971192CF5EA}" type="pres">
      <dgm:prSet presAssocID="{03605AFB-9B7C-41FC-832E-8A31D7B6F8F2}" presName="horz1" presStyleCnt="0"/>
      <dgm:spPr/>
    </dgm:pt>
    <dgm:pt modelId="{439390FD-7798-4518-9750-B44BE9AC8F0D}" type="pres">
      <dgm:prSet presAssocID="{03605AFB-9B7C-41FC-832E-8A31D7B6F8F2}" presName="tx1" presStyleLbl="revTx" presStyleIdx="15" presStyleCnt="20" custScaleX="95190" custScaleY="80555" custLinFactY="-223999" custLinFactNeighborX="3936" custLinFactNeighborY="-300000"/>
      <dgm:spPr/>
      <dgm:t>
        <a:bodyPr/>
        <a:lstStyle/>
        <a:p>
          <a:endParaRPr lang="ru-RU"/>
        </a:p>
      </dgm:t>
    </dgm:pt>
    <dgm:pt modelId="{AD497310-ACB7-4DC8-AEC3-203DCB789E81}" type="pres">
      <dgm:prSet presAssocID="{03605AFB-9B7C-41FC-832E-8A31D7B6F8F2}" presName="vert1" presStyleCnt="0"/>
      <dgm:spPr/>
    </dgm:pt>
    <dgm:pt modelId="{3BB8B1DC-BF29-464B-97A3-BD1B3CB47D26}" type="pres">
      <dgm:prSet presAssocID="{193961BB-AE28-4F3B-8C85-A79EC7D44BC2}" presName="thickLine" presStyleLbl="alignNode1" presStyleIdx="16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6" presStyleCnt="20" custScaleX="85004" custScaleY="39469" custLinFactY="-109548" custLinFactNeighborX="500" custLinFactNeighborY="-200000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7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7" presStyleCnt="20" custScaleX="463509" custLinFactY="-593678" custLinFactNeighborX="271" custLinFactNeighborY="-600000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  <dgm:pt modelId="{9AFB560B-158D-4BA3-A314-C40A104941D6}" type="pres">
      <dgm:prSet presAssocID="{18B0408B-7202-4C95-A81B-9E15EA81ABE3}" presName="thickLine" presStyleLbl="alignNode1" presStyleIdx="18" presStyleCnt="20" custLinFactY="-500000" custLinFactNeighborX="-361" custLinFactNeighborY="-549910"/>
      <dgm:spPr/>
    </dgm:pt>
    <dgm:pt modelId="{9984DC9E-FA07-41C9-907E-4F28984199C2}" type="pres">
      <dgm:prSet presAssocID="{18B0408B-7202-4C95-A81B-9E15EA81ABE3}" presName="horz1" presStyleCnt="0"/>
      <dgm:spPr/>
    </dgm:pt>
    <dgm:pt modelId="{194A2D41-4BA1-44C8-B11D-FADF07630DCE}" type="pres">
      <dgm:prSet presAssocID="{18B0408B-7202-4C95-A81B-9E15EA81ABE3}" presName="tx1" presStyleLbl="revTx" presStyleIdx="18" presStyleCnt="20" custScaleX="95062" custScaleY="128648" custLinFactY="-100000" custLinFactNeighborX="4565" custLinFactNeighborY="-161192"/>
      <dgm:spPr/>
      <dgm:t>
        <a:bodyPr/>
        <a:lstStyle/>
        <a:p>
          <a:endParaRPr lang="ru-RU"/>
        </a:p>
      </dgm:t>
    </dgm:pt>
    <dgm:pt modelId="{6E7BB095-6C63-4EC7-870F-8D6DC5575490}" type="pres">
      <dgm:prSet presAssocID="{18B0408B-7202-4C95-A81B-9E15EA81ABE3}" presName="vert1" presStyleCnt="0"/>
      <dgm:spPr/>
    </dgm:pt>
    <dgm:pt modelId="{B7674624-E5D5-433B-8352-347B4090980C}" type="pres">
      <dgm:prSet presAssocID="{4BEC0F3F-F8EE-4BFC-82FA-9C78AD0D716D}" presName="thickLine" presStyleLbl="alignNode1" presStyleIdx="19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F6FA4EF1-E374-42ED-8D2F-E9EFF5BE39E6}" type="pres">
      <dgm:prSet presAssocID="{4BEC0F3F-F8EE-4BFC-82FA-9C78AD0D716D}" presName="horz1" presStyleCnt="0"/>
      <dgm:spPr/>
    </dgm:pt>
    <dgm:pt modelId="{62B136C5-4E73-4A17-A554-414A8BE3821E}" type="pres">
      <dgm:prSet presAssocID="{4BEC0F3F-F8EE-4BFC-82FA-9C78AD0D716D}" presName="tx1" presStyleLbl="revTx" presStyleIdx="19" presStyleCnt="20" custScaleX="95062" custScaleY="128648" custLinFactY="-32277" custLinFactNeighborX="4565" custLinFactNeighborY="-100000"/>
      <dgm:spPr/>
      <dgm:t>
        <a:bodyPr/>
        <a:lstStyle/>
        <a:p>
          <a:endParaRPr lang="ru-RU"/>
        </a:p>
      </dgm:t>
    </dgm:pt>
    <dgm:pt modelId="{5D2DFB0F-3607-4ADF-AA93-9BE5D74A705E}" type="pres">
      <dgm:prSet presAssocID="{4BEC0F3F-F8EE-4BFC-82FA-9C78AD0D716D}" presName="vert1" presStyleCnt="0"/>
      <dgm:spPr/>
    </dgm:pt>
  </dgm:ptLst>
  <dgm:cxnLst>
    <dgm:cxn modelId="{6E5551ED-B61C-445D-8E29-0824B1DD614B}" type="presOf" srcId="{93644E3D-2FC3-46A2-A9E3-E6583E3E9400}" destId="{1B091B53-E9D6-431C-9179-6E2BED36DB8D}" srcOrd="0" destOrd="0" presId="urn:microsoft.com/office/officeart/2008/layout/LinedList"/>
    <dgm:cxn modelId="{6226D05E-085D-4DC1-8FAC-15EAA5AE4AB0}" type="presOf" srcId="{18B0408B-7202-4C95-A81B-9E15EA81ABE3}" destId="{194A2D41-4BA1-44C8-B11D-FADF07630DCE}" srcOrd="0" destOrd="0" presId="urn:microsoft.com/office/officeart/2008/layout/LinedList"/>
    <dgm:cxn modelId="{E0B9BDFA-C714-4167-9BA4-164B9C7D75F4}" type="presOf" srcId="{5B1C0789-EC13-4CB8-9A59-967C90543262}" destId="{2F2B2241-D76D-4D12-8DE5-92136A46F090}" srcOrd="0" destOrd="0" presId="urn:microsoft.com/office/officeart/2008/layout/LinedList"/>
    <dgm:cxn modelId="{67D01545-8AB7-48D6-87A3-137133F81756}" srcId="{93644E3D-2FC3-46A2-A9E3-E6583E3E9400}" destId="{18B0408B-7202-4C95-A81B-9E15EA81ABE3}" srcOrd="18" destOrd="0" parTransId="{F3CA0AF4-1C3B-4F0E-96E7-C8EA8CF965FE}" sibTransId="{98E45475-7F5F-4712-AAF2-23667099E4D8}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F9D3DEF3-5490-42B4-A7C0-66DCDBE0F40B}" srcId="{93644E3D-2FC3-46A2-A9E3-E6583E3E9400}" destId="{03605AFB-9B7C-41FC-832E-8A31D7B6F8F2}" srcOrd="15" destOrd="0" parTransId="{7E0F792F-DF97-4A3A-B04C-0B2CA4D5135A}" sibTransId="{E64E4B8D-54F2-4C48-A9BD-4C19330C2526}"/>
    <dgm:cxn modelId="{086AF51C-EA21-4305-9AD1-C8DBFD88FA7F}" srcId="{93644E3D-2FC3-46A2-A9E3-E6583E3E9400}" destId="{C715EBF6-D9B3-4027-94CF-CCF9D08109A7}" srcOrd="2" destOrd="0" parTransId="{E71727CF-A288-492A-A2FD-D6821AAEB88E}" sibTransId="{258AC12A-9505-41E8-9B56-3858275FC815}"/>
    <dgm:cxn modelId="{EEAC29C5-9298-4831-A0D9-5BE14043F665}" srcId="{93644E3D-2FC3-46A2-A9E3-E6583E3E9400}" destId="{E3A6AB6D-02EA-409D-B054-CA398B213578}" srcOrd="12" destOrd="0" parTransId="{99A55B7C-AD7F-44C0-9632-7EE5723F31C6}" sibTransId="{E66C7DC2-25F4-4BF2-ADF2-B0327BD5A90D}"/>
    <dgm:cxn modelId="{FF81E96E-EF73-41C9-B5B3-BD3DAE7C4871}" type="presOf" srcId="{7D0A7DCA-B4FA-4029-AA79-00E9A16D5F80}" destId="{92C0B305-7537-46DD-9713-B6A21F4489F5}" srcOrd="0" destOrd="0" presId="urn:microsoft.com/office/officeart/2008/layout/LinedList"/>
    <dgm:cxn modelId="{2D3DA885-74E6-4D60-92EB-808618F48E45}" srcId="{93644E3D-2FC3-46A2-A9E3-E6583E3E9400}" destId="{193961BB-AE28-4F3B-8C85-A79EC7D44BC2}" srcOrd="16" destOrd="0" parTransId="{3812AB95-B94A-41B1-8231-265C08CDB2D2}" sibTransId="{0E5BF3EF-3310-4FD9-BB30-721BD3D42960}"/>
    <dgm:cxn modelId="{F1109F21-926E-4933-84A8-E9546B3C6389}" type="presOf" srcId="{FEC2FF2C-FCB0-498B-A6BC-20A4E0EE5E88}" destId="{D3320AF7-7DCC-4862-8705-1FCA7D8596BE}" srcOrd="0" destOrd="0" presId="urn:microsoft.com/office/officeart/2008/layout/LinedList"/>
    <dgm:cxn modelId="{2E1E81AD-DE8F-4007-AE8F-C98C56C8D551}" type="presOf" srcId="{61670320-5958-4ED0-B02A-EDA3650B3975}" destId="{90213F17-5A1B-4047-90C8-26773AD21E6D}" srcOrd="0" destOrd="0" presId="urn:microsoft.com/office/officeart/2008/layout/LinedList"/>
    <dgm:cxn modelId="{2F39D9B7-CBD1-4376-B1D4-E314629634D3}" type="presOf" srcId="{395DC972-29C1-4F8E-BAD9-C215AFE69541}" destId="{FC596E33-1A3E-4B25-B18B-BF91D8FFD1A8}" srcOrd="0" destOrd="0" presId="urn:microsoft.com/office/officeart/2008/layout/LinedList"/>
    <dgm:cxn modelId="{24791336-5467-417B-9E4E-52DC6C46D8A5}" type="presOf" srcId="{8BB5F49A-9FE8-4213-A681-E722344FAF03}" destId="{2F8169A0-8BFB-43B5-AE0A-C1262760F67E}" srcOrd="0" destOrd="0" presId="urn:microsoft.com/office/officeart/2008/layout/LinedList"/>
    <dgm:cxn modelId="{4B80939F-6793-478C-B2B4-5D1119C19F76}" type="presOf" srcId="{E3A6AB6D-02EA-409D-B054-CA398B213578}" destId="{8C7BAE01-67CB-4B76-8C74-2345B1844F4D}" srcOrd="0" destOrd="0" presId="urn:microsoft.com/office/officeart/2008/layout/LinedList"/>
    <dgm:cxn modelId="{C9450662-F272-482C-8F08-E887B1C941DD}" srcId="{93644E3D-2FC3-46A2-A9E3-E6583E3E9400}" destId="{8BB5F49A-9FE8-4213-A681-E722344FAF03}" srcOrd="10" destOrd="0" parTransId="{854CD8DB-0A03-4C13-ACBB-9B458335E1A4}" sibTransId="{887300D6-FE0F-492D-8D1B-8330B599AA4A}"/>
    <dgm:cxn modelId="{06AAB871-3E1D-4256-967F-F1B3C436E943}" type="presOf" srcId="{CAC6CE1F-3245-4894-B2F8-B4DF140BAD61}" destId="{7E8DF158-69B7-40A5-B453-84EDE6919F97}" srcOrd="0" destOrd="0" presId="urn:microsoft.com/office/officeart/2008/layout/LinedList"/>
    <dgm:cxn modelId="{72F71C9F-EC31-46E9-9DC3-2DB9E59277D5}" type="presOf" srcId="{FF856CC2-A279-44E9-B917-9387C56BBFA3}" destId="{509B1A66-C30D-46D6-A711-A36E3D763FAC}" srcOrd="0" destOrd="0" presId="urn:microsoft.com/office/officeart/2008/layout/LinedList"/>
    <dgm:cxn modelId="{53899A04-5E01-43BB-8C49-054EB9641C49}" type="presOf" srcId="{321013D4-3340-407F-803E-9727F15C697A}" destId="{A5DF5116-D188-4F43-BE17-B4749636CC9B}" srcOrd="0" destOrd="0" presId="urn:microsoft.com/office/officeart/2008/layout/LinedList"/>
    <dgm:cxn modelId="{1A8CA0A7-26E3-4E4F-AC0F-E34DB5B83EDD}" srcId="{93644E3D-2FC3-46A2-A9E3-E6583E3E9400}" destId="{FEC2FF2C-FCB0-498B-A6BC-20A4E0EE5E88}" srcOrd="7" destOrd="0" parTransId="{3851F7F1-6F55-443A-B4E3-A6D6EB85924F}" sibTransId="{DEC28EBC-A54F-4520-B865-E726881EC0A4}"/>
    <dgm:cxn modelId="{4BAE47DB-F5BA-4853-A51A-D008D5A6E02E}" type="presOf" srcId="{5E782B25-F5A7-4BED-A212-B3244424D408}" destId="{40A209E3-66A1-4E45-993F-2AD36E710E6B}" srcOrd="0" destOrd="0" presId="urn:microsoft.com/office/officeart/2008/layout/LinedList"/>
    <dgm:cxn modelId="{48926351-D324-4CC6-831D-8A953BEB23CC}" type="presOf" srcId="{4BEC0F3F-F8EE-4BFC-82FA-9C78AD0D716D}" destId="{62B136C5-4E73-4A17-A554-414A8BE3821E}" srcOrd="0" destOrd="0" presId="urn:microsoft.com/office/officeart/2008/layout/LinedList"/>
    <dgm:cxn modelId="{4F715466-8A6E-4323-BD0C-9EDBACD9222A}" srcId="{93644E3D-2FC3-46A2-A9E3-E6583E3E9400}" destId="{EEBECFE2-32D8-4C26-9D1E-52DB975A752B}" srcOrd="1" destOrd="0" parTransId="{698B8707-5542-446B-A647-0F92924A0D54}" sibTransId="{763A7BF8-F050-4DA6-91D5-B849B71C9199}"/>
    <dgm:cxn modelId="{A1133835-1A83-409E-B3A1-1FE3E1E0D75F}" type="presOf" srcId="{C715EBF6-D9B3-4027-94CF-CCF9D08109A7}" destId="{7E0D143D-4BE7-449E-9B32-17A06D9E6A2E}" srcOrd="0" destOrd="0" presId="urn:microsoft.com/office/officeart/2008/layout/LinedList"/>
    <dgm:cxn modelId="{EF10590A-A42B-4918-B788-A5E4235953DB}" type="presOf" srcId="{193961BB-AE28-4F3B-8C85-A79EC7D44BC2}" destId="{BE74E440-C4A9-4420-AEDE-C16F3B1FDA1F}" srcOrd="0" destOrd="0" presId="urn:microsoft.com/office/officeart/2008/layout/LinedList"/>
    <dgm:cxn modelId="{48293A55-8B0F-4B8B-833B-AC9CB0AAA023}" type="presOf" srcId="{03605AFB-9B7C-41FC-832E-8A31D7B6F8F2}" destId="{439390FD-7798-4518-9750-B44BE9AC8F0D}" srcOrd="0" destOrd="0" presId="urn:microsoft.com/office/officeart/2008/layout/LinedList"/>
    <dgm:cxn modelId="{DB8B03A3-5AA2-4DD0-828D-E0EC30FB3C25}" srcId="{93644E3D-2FC3-46A2-A9E3-E6583E3E9400}" destId="{CAC6CE1F-3245-4894-B2F8-B4DF140BAD61}" srcOrd="13" destOrd="0" parTransId="{6ACD04D3-D585-4753-9670-4DCF5FF820D4}" sibTransId="{7C7751A2-9C94-4A9B-B8B6-98CC2AB49E78}"/>
    <dgm:cxn modelId="{F9106873-435F-49E5-BE97-2968A109A8C5}" srcId="{93644E3D-2FC3-46A2-A9E3-E6583E3E9400}" destId="{5E782B25-F5A7-4BED-A212-B3244424D408}" srcOrd="9" destOrd="0" parTransId="{B40622FE-689C-4BBA-907D-632CAA7044A4}" sibTransId="{D8088278-E5B8-4D79-8CDD-A444070968ED}"/>
    <dgm:cxn modelId="{90132EA6-BF00-4B03-B4B6-246ECFDA6ABB}" srcId="{93644E3D-2FC3-46A2-A9E3-E6583E3E9400}" destId="{E1F6E3CA-2A5B-4A16-9757-08E5CE3B63B7}" srcOrd="6" destOrd="0" parTransId="{F1B2C313-8D16-40FD-9E5F-4726015A828B}" sibTransId="{531621BD-CA2B-4320-9116-3241983E5724}"/>
    <dgm:cxn modelId="{4DD6819B-14FA-461F-919E-9AF5DBA7C988}" srcId="{93644E3D-2FC3-46A2-A9E3-E6583E3E9400}" destId="{9FF515E1-5C00-4E87-B7C9-D3E4AA57AAE1}" srcOrd="4" destOrd="0" parTransId="{BB0550E0-FBA4-40EA-BB8D-46A445284DFE}" sibTransId="{A1221B04-2EA8-4F47-AA6B-5CA61EE1915A}"/>
    <dgm:cxn modelId="{E7F0DE81-31FF-4EFF-86D7-00B183B3ABA3}" srcId="{93644E3D-2FC3-46A2-A9E3-E6583E3E9400}" destId="{4BEC0F3F-F8EE-4BFC-82FA-9C78AD0D716D}" srcOrd="19" destOrd="0" parTransId="{A3D76D73-64CB-4CAE-A56F-E5D86087300D}" sibTransId="{F944809E-66DD-4292-8D5C-B755602CA71E}"/>
    <dgm:cxn modelId="{A2FC009D-6189-4D59-A177-4CDF41E2ED52}" type="presOf" srcId="{DAD7E854-E931-4831-A49E-DA6D7695D5C3}" destId="{D82267EC-67E3-4768-A089-7048B4AAA91E}" srcOrd="0" destOrd="0" presId="urn:microsoft.com/office/officeart/2008/layout/LinedList"/>
    <dgm:cxn modelId="{80CCD329-2833-4F40-8954-4B6E1167AD34}" srcId="{93644E3D-2FC3-46A2-A9E3-E6583E3E9400}" destId="{FF856CC2-A279-44E9-B917-9387C56BBFA3}" srcOrd="17" destOrd="0" parTransId="{06195FF1-3F64-4664-B26D-5367B7C9DB44}" sibTransId="{3CE99D50-FC0B-421C-B6C0-337D026584CA}"/>
    <dgm:cxn modelId="{1FAEF0D9-42D7-43DD-98ED-8FBB03A9E860}" type="presOf" srcId="{9FF515E1-5C00-4E87-B7C9-D3E4AA57AAE1}" destId="{D6982363-F3BD-4EDF-9450-CC39B482E5AB}" srcOrd="0" destOrd="0" presId="urn:microsoft.com/office/officeart/2008/layout/LinedList"/>
    <dgm:cxn modelId="{B832AD88-A68A-486D-89D2-A2972CEEC401}" type="presOf" srcId="{EEBECFE2-32D8-4C26-9D1E-52DB975A752B}" destId="{C50268E0-590E-4F2E-86FC-C49A5FED2ACE}" srcOrd="0" destOrd="0" presId="urn:microsoft.com/office/officeart/2008/layout/LinedList"/>
    <dgm:cxn modelId="{0EC0A46B-EE0B-44A6-A323-9E66CAA47643}" srcId="{93644E3D-2FC3-46A2-A9E3-E6583E3E9400}" destId="{7D0A7DCA-B4FA-4029-AA79-00E9A16D5F80}" srcOrd="11" destOrd="0" parTransId="{A51061B3-0BAC-412F-8237-D039C6CF70A0}" sibTransId="{8D0A79D0-D670-4D36-88C1-531D79323EB3}"/>
    <dgm:cxn modelId="{06798534-E080-40C6-B8E2-8D67BBB71112}" srcId="{93644E3D-2FC3-46A2-A9E3-E6583E3E9400}" destId="{61670320-5958-4ED0-B02A-EDA3650B3975}" srcOrd="8" destOrd="0" parTransId="{9B914648-5266-47A6-839C-714926E8D2BA}" sibTransId="{4F1D7E77-3CB0-4791-805F-1C975D134184}"/>
    <dgm:cxn modelId="{75EE30F9-955C-48CC-95A3-AEEF16210477}" srcId="{93644E3D-2FC3-46A2-A9E3-E6583E3E9400}" destId="{5B1C0789-EC13-4CB8-9A59-967C90543262}" srcOrd="5" destOrd="0" parTransId="{A4D60139-BE5B-41F3-BD19-B404396202DF}" sibTransId="{444B8945-6EA9-419E-9FBD-052DE4D205C2}"/>
    <dgm:cxn modelId="{840EFA2E-02E3-4DC8-81B7-C9FDA165964F}" srcId="{93644E3D-2FC3-46A2-A9E3-E6583E3E9400}" destId="{321013D4-3340-407F-803E-9727F15C697A}" srcOrd="3" destOrd="0" parTransId="{6E7613E2-2F84-4A42-892C-5007321C1483}" sibTransId="{9D3A732D-FD14-41E9-8C24-52CE186FB17B}"/>
    <dgm:cxn modelId="{0F3D94CA-BA7D-4FB4-B99A-29A2559F2B68}" type="presOf" srcId="{E1F6E3CA-2A5B-4A16-9757-08E5CE3B63B7}" destId="{C0CA8A9C-2128-4A78-A08E-ED9FF56087B3}" srcOrd="0" destOrd="0" presId="urn:microsoft.com/office/officeart/2008/layout/LinedList"/>
    <dgm:cxn modelId="{4B822F24-5E64-42AA-8109-B381F79BE81F}" srcId="{93644E3D-2FC3-46A2-A9E3-E6583E3E9400}" destId="{DAD7E854-E931-4831-A49E-DA6D7695D5C3}" srcOrd="14" destOrd="0" parTransId="{951C0BF3-C886-4265-A9D7-E8007FC21818}" sibTransId="{A89519C5-5377-4903-9AA8-33B4E1F5E3AF}"/>
    <dgm:cxn modelId="{F04F6643-75BD-44D5-B7F2-7D0F1F0BAF11}" type="presParOf" srcId="{1B091B53-E9D6-431C-9179-6E2BED36DB8D}" destId="{E1495A60-5DD4-4320-8A06-3DCADCE523E3}" srcOrd="0" destOrd="0" presId="urn:microsoft.com/office/officeart/2008/layout/LinedList"/>
    <dgm:cxn modelId="{A3D4B469-7735-42C0-8547-37EF08C7872B}" type="presParOf" srcId="{1B091B53-E9D6-431C-9179-6E2BED36DB8D}" destId="{5943456C-935E-4071-BA51-F5B853F153D5}" srcOrd="1" destOrd="0" presId="urn:microsoft.com/office/officeart/2008/layout/LinedList"/>
    <dgm:cxn modelId="{6441DE90-E458-41F5-9670-E55A888B92B8}" type="presParOf" srcId="{5943456C-935E-4071-BA51-F5B853F153D5}" destId="{FC596E33-1A3E-4B25-B18B-BF91D8FFD1A8}" srcOrd="0" destOrd="0" presId="urn:microsoft.com/office/officeart/2008/layout/LinedList"/>
    <dgm:cxn modelId="{794972FE-07D0-4A97-8776-9A79B04AB77B}" type="presParOf" srcId="{5943456C-935E-4071-BA51-F5B853F153D5}" destId="{294776C4-11E3-4A99-9DF4-69DEC8065684}" srcOrd="1" destOrd="0" presId="urn:microsoft.com/office/officeart/2008/layout/LinedList"/>
    <dgm:cxn modelId="{A1605C27-4B46-4E14-9582-6817436F5AC0}" type="presParOf" srcId="{1B091B53-E9D6-431C-9179-6E2BED36DB8D}" destId="{7E64AB7D-9E72-412A-8297-82EBEFC80926}" srcOrd="2" destOrd="0" presId="urn:microsoft.com/office/officeart/2008/layout/LinedList"/>
    <dgm:cxn modelId="{10FC6BF3-C80C-4291-8809-17EDAEB39511}" type="presParOf" srcId="{1B091B53-E9D6-431C-9179-6E2BED36DB8D}" destId="{53AE6825-3399-46DA-BB15-8DE5DB59A027}" srcOrd="3" destOrd="0" presId="urn:microsoft.com/office/officeart/2008/layout/LinedList"/>
    <dgm:cxn modelId="{3A67936A-6A10-44DB-8295-84BC52E6EBD9}" type="presParOf" srcId="{53AE6825-3399-46DA-BB15-8DE5DB59A027}" destId="{C50268E0-590E-4F2E-86FC-C49A5FED2ACE}" srcOrd="0" destOrd="0" presId="urn:microsoft.com/office/officeart/2008/layout/LinedList"/>
    <dgm:cxn modelId="{EA58DA08-F4B4-45C3-A8C3-E40C57DD6049}" type="presParOf" srcId="{53AE6825-3399-46DA-BB15-8DE5DB59A027}" destId="{0F42DF1B-3F2A-4B25-AE2C-A758C03DC8AC}" srcOrd="1" destOrd="0" presId="urn:microsoft.com/office/officeart/2008/layout/LinedList"/>
    <dgm:cxn modelId="{777ACF43-04A2-45FE-9AEC-47B8D04A3E54}" type="presParOf" srcId="{1B091B53-E9D6-431C-9179-6E2BED36DB8D}" destId="{0AD2DB2E-F4B7-47FF-998C-A5900A0F77A4}" srcOrd="4" destOrd="0" presId="urn:microsoft.com/office/officeart/2008/layout/LinedList"/>
    <dgm:cxn modelId="{30AA42ED-BBEE-467B-AF97-63236DF56D7A}" type="presParOf" srcId="{1B091B53-E9D6-431C-9179-6E2BED36DB8D}" destId="{BDA68ACE-4EDB-4DD3-992D-025202DD8FD3}" srcOrd="5" destOrd="0" presId="urn:microsoft.com/office/officeart/2008/layout/LinedList"/>
    <dgm:cxn modelId="{A25BC6BA-6A0B-4C65-9DCB-B1903E250AD2}" type="presParOf" srcId="{BDA68ACE-4EDB-4DD3-992D-025202DD8FD3}" destId="{7E0D143D-4BE7-449E-9B32-17A06D9E6A2E}" srcOrd="0" destOrd="0" presId="urn:microsoft.com/office/officeart/2008/layout/LinedList"/>
    <dgm:cxn modelId="{828F8B01-1968-4AC6-B85F-4BB78BA16170}" type="presParOf" srcId="{BDA68ACE-4EDB-4DD3-992D-025202DD8FD3}" destId="{F5496D4D-4776-40ED-A9A7-95669B70F088}" srcOrd="1" destOrd="0" presId="urn:microsoft.com/office/officeart/2008/layout/LinedList"/>
    <dgm:cxn modelId="{BBAF3447-E2F1-4C08-8745-EBCD5A0D79C1}" type="presParOf" srcId="{1B091B53-E9D6-431C-9179-6E2BED36DB8D}" destId="{EA9FB7B9-519A-4223-87F7-26985C8C05E2}" srcOrd="6" destOrd="0" presId="urn:microsoft.com/office/officeart/2008/layout/LinedList"/>
    <dgm:cxn modelId="{C6C4D675-E7BE-4589-8DBA-F69636950428}" type="presParOf" srcId="{1B091B53-E9D6-431C-9179-6E2BED36DB8D}" destId="{DD8C335E-A537-472B-A736-15A8C0DB4277}" srcOrd="7" destOrd="0" presId="urn:microsoft.com/office/officeart/2008/layout/LinedList"/>
    <dgm:cxn modelId="{F1D3E7DD-8F54-4EE0-B7E9-FDC38C8D71D7}" type="presParOf" srcId="{DD8C335E-A537-472B-A736-15A8C0DB4277}" destId="{A5DF5116-D188-4F43-BE17-B4749636CC9B}" srcOrd="0" destOrd="0" presId="urn:microsoft.com/office/officeart/2008/layout/LinedList"/>
    <dgm:cxn modelId="{706ECF7F-F77B-4857-95CB-081B3FDBF9E0}" type="presParOf" srcId="{DD8C335E-A537-472B-A736-15A8C0DB4277}" destId="{30DF0D99-DB2B-4007-AC0C-15FC58945379}" srcOrd="1" destOrd="0" presId="urn:microsoft.com/office/officeart/2008/layout/LinedList"/>
    <dgm:cxn modelId="{92D28179-A253-4755-B47C-F29D56638E78}" type="presParOf" srcId="{1B091B53-E9D6-431C-9179-6E2BED36DB8D}" destId="{877A5EF1-9080-4BA2-A02B-F86A51EA63D4}" srcOrd="8" destOrd="0" presId="urn:microsoft.com/office/officeart/2008/layout/LinedList"/>
    <dgm:cxn modelId="{0D38FEFA-51F8-42BA-BA9F-1C90841E2753}" type="presParOf" srcId="{1B091B53-E9D6-431C-9179-6E2BED36DB8D}" destId="{CE0CA685-B200-4921-9479-19561E6809FB}" srcOrd="9" destOrd="0" presId="urn:microsoft.com/office/officeart/2008/layout/LinedList"/>
    <dgm:cxn modelId="{E0FC60CF-58A1-4112-8D63-AECA1A0E85B3}" type="presParOf" srcId="{CE0CA685-B200-4921-9479-19561E6809FB}" destId="{D6982363-F3BD-4EDF-9450-CC39B482E5AB}" srcOrd="0" destOrd="0" presId="urn:microsoft.com/office/officeart/2008/layout/LinedList"/>
    <dgm:cxn modelId="{D3A15E74-68A4-4922-A729-A885B21A9267}" type="presParOf" srcId="{CE0CA685-B200-4921-9479-19561E6809FB}" destId="{379A556E-41F1-44C7-B769-8CD690DD9EEF}" srcOrd="1" destOrd="0" presId="urn:microsoft.com/office/officeart/2008/layout/LinedList"/>
    <dgm:cxn modelId="{AAD45339-7273-4F99-9183-96E5C5260DCE}" type="presParOf" srcId="{1B091B53-E9D6-431C-9179-6E2BED36DB8D}" destId="{A2E2420F-9C1D-4D93-961E-8B9339753AC9}" srcOrd="10" destOrd="0" presId="urn:microsoft.com/office/officeart/2008/layout/LinedList"/>
    <dgm:cxn modelId="{C9FBD355-903C-4317-81C0-D6CA56CB05C7}" type="presParOf" srcId="{1B091B53-E9D6-431C-9179-6E2BED36DB8D}" destId="{27CB5CA7-A732-49C6-B196-20FF101D3068}" srcOrd="11" destOrd="0" presId="urn:microsoft.com/office/officeart/2008/layout/LinedList"/>
    <dgm:cxn modelId="{853FB434-501E-4372-B3F7-2583F4239D3F}" type="presParOf" srcId="{27CB5CA7-A732-49C6-B196-20FF101D3068}" destId="{2F2B2241-D76D-4D12-8DE5-92136A46F090}" srcOrd="0" destOrd="0" presId="urn:microsoft.com/office/officeart/2008/layout/LinedList"/>
    <dgm:cxn modelId="{8AAAE622-FE5F-4BFA-AE6E-1227E50E8347}" type="presParOf" srcId="{27CB5CA7-A732-49C6-B196-20FF101D3068}" destId="{A86FA9E2-A575-4DC2-9526-623522F9B9F2}" srcOrd="1" destOrd="0" presId="urn:microsoft.com/office/officeart/2008/layout/LinedList"/>
    <dgm:cxn modelId="{5925054B-C413-4137-A913-531D256B6DDB}" type="presParOf" srcId="{1B091B53-E9D6-431C-9179-6E2BED36DB8D}" destId="{A1691275-226E-4841-96E9-DE07522879F2}" srcOrd="12" destOrd="0" presId="urn:microsoft.com/office/officeart/2008/layout/LinedList"/>
    <dgm:cxn modelId="{3B297DD2-1BDA-46D1-A118-9D9CC0CF5A74}" type="presParOf" srcId="{1B091B53-E9D6-431C-9179-6E2BED36DB8D}" destId="{10A70A95-4243-454E-9023-D8575439D440}" srcOrd="13" destOrd="0" presId="urn:microsoft.com/office/officeart/2008/layout/LinedList"/>
    <dgm:cxn modelId="{5E4FEECD-5688-4375-A7B5-F7117DFBDACA}" type="presParOf" srcId="{10A70A95-4243-454E-9023-D8575439D440}" destId="{C0CA8A9C-2128-4A78-A08E-ED9FF56087B3}" srcOrd="0" destOrd="0" presId="urn:microsoft.com/office/officeart/2008/layout/LinedList"/>
    <dgm:cxn modelId="{309B2027-D263-4CD4-826D-F79EA4D8F1F3}" type="presParOf" srcId="{10A70A95-4243-454E-9023-D8575439D440}" destId="{53A736C7-51FB-4A7F-864F-C19DCF49E6AD}" srcOrd="1" destOrd="0" presId="urn:microsoft.com/office/officeart/2008/layout/LinedList"/>
    <dgm:cxn modelId="{11B893A2-C488-4C19-BC50-ACE8ABD1D3CE}" type="presParOf" srcId="{1B091B53-E9D6-431C-9179-6E2BED36DB8D}" destId="{2F0B78D9-1963-4495-BC51-B5B35D4531DE}" srcOrd="14" destOrd="0" presId="urn:microsoft.com/office/officeart/2008/layout/LinedList"/>
    <dgm:cxn modelId="{34A703A0-E67F-4EFB-A727-6C2D23C0F29F}" type="presParOf" srcId="{1B091B53-E9D6-431C-9179-6E2BED36DB8D}" destId="{6E68C158-CD9F-4031-9785-F66C8316DAA2}" srcOrd="15" destOrd="0" presId="urn:microsoft.com/office/officeart/2008/layout/LinedList"/>
    <dgm:cxn modelId="{BE9BCA8F-0656-48F9-957D-5889EB1E2D3E}" type="presParOf" srcId="{6E68C158-CD9F-4031-9785-F66C8316DAA2}" destId="{D3320AF7-7DCC-4862-8705-1FCA7D8596BE}" srcOrd="0" destOrd="0" presId="urn:microsoft.com/office/officeart/2008/layout/LinedList"/>
    <dgm:cxn modelId="{596CCB49-4161-4171-A2D8-0DFB0ECED867}" type="presParOf" srcId="{6E68C158-CD9F-4031-9785-F66C8316DAA2}" destId="{8F5AF218-FCA6-4007-B7FD-35859514A887}" srcOrd="1" destOrd="0" presId="urn:microsoft.com/office/officeart/2008/layout/LinedList"/>
    <dgm:cxn modelId="{E9A96839-4F2D-49E9-8A95-BD32C5A2DC91}" type="presParOf" srcId="{1B091B53-E9D6-431C-9179-6E2BED36DB8D}" destId="{8E76B881-8C5B-4A5A-B2AD-CE3AD32DFC15}" srcOrd="16" destOrd="0" presId="urn:microsoft.com/office/officeart/2008/layout/LinedList"/>
    <dgm:cxn modelId="{23FF8C61-8028-411F-B96B-8A3E68B2B035}" type="presParOf" srcId="{1B091B53-E9D6-431C-9179-6E2BED36DB8D}" destId="{4491DBDC-6773-45AE-BEA7-22F33BF546BE}" srcOrd="17" destOrd="0" presId="urn:microsoft.com/office/officeart/2008/layout/LinedList"/>
    <dgm:cxn modelId="{B098C539-DB1E-45CE-B635-A286235C7AB3}" type="presParOf" srcId="{4491DBDC-6773-45AE-BEA7-22F33BF546BE}" destId="{90213F17-5A1B-4047-90C8-26773AD21E6D}" srcOrd="0" destOrd="0" presId="urn:microsoft.com/office/officeart/2008/layout/LinedList"/>
    <dgm:cxn modelId="{299FE423-9239-4989-BBE2-A0FE5E343272}" type="presParOf" srcId="{4491DBDC-6773-45AE-BEA7-22F33BF546BE}" destId="{079E397D-8509-4516-AA91-33211E5BA504}" srcOrd="1" destOrd="0" presId="urn:microsoft.com/office/officeart/2008/layout/LinedList"/>
    <dgm:cxn modelId="{255B0DD3-F241-480E-B72E-B26D693E91D5}" type="presParOf" srcId="{1B091B53-E9D6-431C-9179-6E2BED36DB8D}" destId="{496A7584-C961-42D8-9D9B-207ECF9047CD}" srcOrd="18" destOrd="0" presId="urn:microsoft.com/office/officeart/2008/layout/LinedList"/>
    <dgm:cxn modelId="{D1ED2714-30EF-444B-8F6A-F6DB2F28D9DA}" type="presParOf" srcId="{1B091B53-E9D6-431C-9179-6E2BED36DB8D}" destId="{FB2E6250-7257-4FD8-A289-E5C6A1F83818}" srcOrd="19" destOrd="0" presId="urn:microsoft.com/office/officeart/2008/layout/LinedList"/>
    <dgm:cxn modelId="{7428707B-8AD3-4B38-865D-97804A827C87}" type="presParOf" srcId="{FB2E6250-7257-4FD8-A289-E5C6A1F83818}" destId="{40A209E3-66A1-4E45-993F-2AD36E710E6B}" srcOrd="0" destOrd="0" presId="urn:microsoft.com/office/officeart/2008/layout/LinedList"/>
    <dgm:cxn modelId="{A36139D3-1721-41D8-A85E-9F45EE04BD67}" type="presParOf" srcId="{FB2E6250-7257-4FD8-A289-E5C6A1F83818}" destId="{5E3EF0A8-8FCF-48B1-B362-CBFC049ACB77}" srcOrd="1" destOrd="0" presId="urn:microsoft.com/office/officeart/2008/layout/LinedList"/>
    <dgm:cxn modelId="{6D3FBF21-AFB3-4D19-857A-25815203174E}" type="presParOf" srcId="{1B091B53-E9D6-431C-9179-6E2BED36DB8D}" destId="{34E1FE42-1BC0-402F-B9AE-2B19FD4A6856}" srcOrd="20" destOrd="0" presId="urn:microsoft.com/office/officeart/2008/layout/LinedList"/>
    <dgm:cxn modelId="{9027BCC2-1D74-48AA-A536-267647E9BC06}" type="presParOf" srcId="{1B091B53-E9D6-431C-9179-6E2BED36DB8D}" destId="{76A10E13-D21B-47B8-BDA9-8312F11B4143}" srcOrd="21" destOrd="0" presId="urn:microsoft.com/office/officeart/2008/layout/LinedList"/>
    <dgm:cxn modelId="{750C6B0B-BBCE-453B-9AD0-BE0A2EB12D41}" type="presParOf" srcId="{76A10E13-D21B-47B8-BDA9-8312F11B4143}" destId="{2F8169A0-8BFB-43B5-AE0A-C1262760F67E}" srcOrd="0" destOrd="0" presId="urn:microsoft.com/office/officeart/2008/layout/LinedList"/>
    <dgm:cxn modelId="{8A983D23-4837-42B4-BDD1-5798E7460D54}" type="presParOf" srcId="{76A10E13-D21B-47B8-BDA9-8312F11B4143}" destId="{DC9089EE-0883-42DD-BB25-CDDF48AE9142}" srcOrd="1" destOrd="0" presId="urn:microsoft.com/office/officeart/2008/layout/LinedList"/>
    <dgm:cxn modelId="{84ADBB62-887A-4967-8509-029AEB67529B}" type="presParOf" srcId="{1B091B53-E9D6-431C-9179-6E2BED36DB8D}" destId="{D4D2D77D-688E-489F-95AA-629D6D9B434E}" srcOrd="22" destOrd="0" presId="urn:microsoft.com/office/officeart/2008/layout/LinedList"/>
    <dgm:cxn modelId="{38108D70-16C6-474C-8AB6-8281E25E0700}" type="presParOf" srcId="{1B091B53-E9D6-431C-9179-6E2BED36DB8D}" destId="{347737BB-16D5-41A6-9ABD-F4F920FF8FEC}" srcOrd="23" destOrd="0" presId="urn:microsoft.com/office/officeart/2008/layout/LinedList"/>
    <dgm:cxn modelId="{24EC69C8-67FD-4456-9001-5107C4DDA623}" type="presParOf" srcId="{347737BB-16D5-41A6-9ABD-F4F920FF8FEC}" destId="{92C0B305-7537-46DD-9713-B6A21F4489F5}" srcOrd="0" destOrd="0" presId="urn:microsoft.com/office/officeart/2008/layout/LinedList"/>
    <dgm:cxn modelId="{C046394F-DA24-4D0B-8DFE-13045A124B8F}" type="presParOf" srcId="{347737BB-16D5-41A6-9ABD-F4F920FF8FEC}" destId="{7BE47023-C7B0-4E30-B8ED-FEB4A4B21AE0}" srcOrd="1" destOrd="0" presId="urn:microsoft.com/office/officeart/2008/layout/LinedList"/>
    <dgm:cxn modelId="{3DF6CAA4-4121-4A77-AE96-7A23FA4972AE}" type="presParOf" srcId="{1B091B53-E9D6-431C-9179-6E2BED36DB8D}" destId="{95B3EA1B-2B0F-40B1-BD6B-A733FBEAA15A}" srcOrd="24" destOrd="0" presId="urn:microsoft.com/office/officeart/2008/layout/LinedList"/>
    <dgm:cxn modelId="{9DC26C63-D852-4DD4-BB26-26A21C552A9D}" type="presParOf" srcId="{1B091B53-E9D6-431C-9179-6E2BED36DB8D}" destId="{DD21FB24-FF28-4F28-BAF1-EB42820DBF8E}" srcOrd="25" destOrd="0" presId="urn:microsoft.com/office/officeart/2008/layout/LinedList"/>
    <dgm:cxn modelId="{8309F80B-A1C4-48EF-A809-96ECA685B4E8}" type="presParOf" srcId="{DD21FB24-FF28-4F28-BAF1-EB42820DBF8E}" destId="{8C7BAE01-67CB-4B76-8C74-2345B1844F4D}" srcOrd="0" destOrd="0" presId="urn:microsoft.com/office/officeart/2008/layout/LinedList"/>
    <dgm:cxn modelId="{75963F37-905D-4FC2-9796-A3BE842C287C}" type="presParOf" srcId="{DD21FB24-FF28-4F28-BAF1-EB42820DBF8E}" destId="{0F667BF1-F025-410D-9583-E1E32CEC3C0D}" srcOrd="1" destOrd="0" presId="urn:microsoft.com/office/officeart/2008/layout/LinedList"/>
    <dgm:cxn modelId="{067C3DFE-CBB8-4DD0-990F-6110D5696EE5}" type="presParOf" srcId="{1B091B53-E9D6-431C-9179-6E2BED36DB8D}" destId="{C88C0D09-8563-4522-851E-720449C33A5C}" srcOrd="26" destOrd="0" presId="urn:microsoft.com/office/officeart/2008/layout/LinedList"/>
    <dgm:cxn modelId="{118432A2-3AEF-423F-BB3C-58FF19316613}" type="presParOf" srcId="{1B091B53-E9D6-431C-9179-6E2BED36DB8D}" destId="{DD30F9B8-4748-4A01-BE8A-1593F51ED2D1}" srcOrd="27" destOrd="0" presId="urn:microsoft.com/office/officeart/2008/layout/LinedList"/>
    <dgm:cxn modelId="{A9D5D15C-12C3-49A5-A583-8EF43EEF4D11}" type="presParOf" srcId="{DD30F9B8-4748-4A01-BE8A-1593F51ED2D1}" destId="{7E8DF158-69B7-40A5-B453-84EDE6919F97}" srcOrd="0" destOrd="0" presId="urn:microsoft.com/office/officeart/2008/layout/LinedList"/>
    <dgm:cxn modelId="{B4DE119B-D91C-4F4A-9F46-89ABD024F87B}" type="presParOf" srcId="{DD30F9B8-4748-4A01-BE8A-1593F51ED2D1}" destId="{A660AE25-932C-4D37-95F5-D443AC9D0463}" srcOrd="1" destOrd="0" presId="urn:microsoft.com/office/officeart/2008/layout/LinedList"/>
    <dgm:cxn modelId="{FCF79E27-C84C-4CB0-B545-6999407067C1}" type="presParOf" srcId="{1B091B53-E9D6-431C-9179-6E2BED36DB8D}" destId="{3D0A868B-010C-4A39-B916-4B3330AEF656}" srcOrd="28" destOrd="0" presId="urn:microsoft.com/office/officeart/2008/layout/LinedList"/>
    <dgm:cxn modelId="{D2E4C823-5CB2-459C-8E59-805A9F8CC4C3}" type="presParOf" srcId="{1B091B53-E9D6-431C-9179-6E2BED36DB8D}" destId="{109F1A2E-A212-40B3-A154-D6A716ACE09E}" srcOrd="29" destOrd="0" presId="urn:microsoft.com/office/officeart/2008/layout/LinedList"/>
    <dgm:cxn modelId="{8BF68676-EEA0-4F80-B027-4B4D23450D9B}" type="presParOf" srcId="{109F1A2E-A212-40B3-A154-D6A716ACE09E}" destId="{D82267EC-67E3-4768-A089-7048B4AAA91E}" srcOrd="0" destOrd="0" presId="urn:microsoft.com/office/officeart/2008/layout/LinedList"/>
    <dgm:cxn modelId="{4DBCE825-CB5C-4621-9E1E-7DA187828609}" type="presParOf" srcId="{109F1A2E-A212-40B3-A154-D6A716ACE09E}" destId="{ABF49702-7543-4096-BD7B-478BD5DB6218}" srcOrd="1" destOrd="0" presId="urn:microsoft.com/office/officeart/2008/layout/LinedList"/>
    <dgm:cxn modelId="{5394392A-E248-4EB1-A5A9-4E66E64546DE}" type="presParOf" srcId="{1B091B53-E9D6-431C-9179-6E2BED36DB8D}" destId="{0F2A34FB-4E9D-4040-B5F0-60B7CC574900}" srcOrd="30" destOrd="0" presId="urn:microsoft.com/office/officeart/2008/layout/LinedList"/>
    <dgm:cxn modelId="{F43723CD-9BCC-46DE-9857-17EE1E1469DC}" type="presParOf" srcId="{1B091B53-E9D6-431C-9179-6E2BED36DB8D}" destId="{3AA1B7F9-F906-47BD-B40C-B971192CF5EA}" srcOrd="31" destOrd="0" presId="urn:microsoft.com/office/officeart/2008/layout/LinedList"/>
    <dgm:cxn modelId="{631F4305-A62A-4A05-ABBE-A6A5C2E72165}" type="presParOf" srcId="{3AA1B7F9-F906-47BD-B40C-B971192CF5EA}" destId="{439390FD-7798-4518-9750-B44BE9AC8F0D}" srcOrd="0" destOrd="0" presId="urn:microsoft.com/office/officeart/2008/layout/LinedList"/>
    <dgm:cxn modelId="{F8F17B8A-715A-4823-A031-6AB4C62501E4}" type="presParOf" srcId="{3AA1B7F9-F906-47BD-B40C-B971192CF5EA}" destId="{AD497310-ACB7-4DC8-AEC3-203DCB789E81}" srcOrd="1" destOrd="0" presId="urn:microsoft.com/office/officeart/2008/layout/LinedList"/>
    <dgm:cxn modelId="{423247E9-8632-4386-8E16-216ABB56FD17}" type="presParOf" srcId="{1B091B53-E9D6-431C-9179-6E2BED36DB8D}" destId="{3BB8B1DC-BF29-464B-97A3-BD1B3CB47D26}" srcOrd="32" destOrd="0" presId="urn:microsoft.com/office/officeart/2008/layout/LinedList"/>
    <dgm:cxn modelId="{B7BE35A5-F812-4481-87D7-8804DFBC7456}" type="presParOf" srcId="{1B091B53-E9D6-431C-9179-6E2BED36DB8D}" destId="{4F22084F-A7BD-41D7-AF29-27FC05766758}" srcOrd="33" destOrd="0" presId="urn:microsoft.com/office/officeart/2008/layout/LinedList"/>
    <dgm:cxn modelId="{A376A383-1BD7-4F11-AAD0-875EFC276710}" type="presParOf" srcId="{4F22084F-A7BD-41D7-AF29-27FC05766758}" destId="{BE74E440-C4A9-4420-AEDE-C16F3B1FDA1F}" srcOrd="0" destOrd="0" presId="urn:microsoft.com/office/officeart/2008/layout/LinedList"/>
    <dgm:cxn modelId="{6324C91F-6C10-41C6-ABE8-BB058C5381B9}" type="presParOf" srcId="{4F22084F-A7BD-41D7-AF29-27FC05766758}" destId="{74EC861B-2D98-4467-8B21-B6DE3CCDB27E}" srcOrd="1" destOrd="0" presId="urn:microsoft.com/office/officeart/2008/layout/LinedList"/>
    <dgm:cxn modelId="{EBF16CBE-714D-46FB-A4D4-47CB70ED13AF}" type="presParOf" srcId="{1B091B53-E9D6-431C-9179-6E2BED36DB8D}" destId="{C26F534E-8717-4F6E-A8EE-601F44221914}" srcOrd="34" destOrd="0" presId="urn:microsoft.com/office/officeart/2008/layout/LinedList"/>
    <dgm:cxn modelId="{414AEDF6-3088-46DB-BE2E-15063A7A657B}" type="presParOf" srcId="{1B091B53-E9D6-431C-9179-6E2BED36DB8D}" destId="{514E11E4-6069-4662-A47F-78169157C23A}" srcOrd="35" destOrd="0" presId="urn:microsoft.com/office/officeart/2008/layout/LinedList"/>
    <dgm:cxn modelId="{A47A1A0B-D636-4F2B-B574-C0C6C2EEA46E}" type="presParOf" srcId="{514E11E4-6069-4662-A47F-78169157C23A}" destId="{509B1A66-C30D-46D6-A711-A36E3D763FAC}" srcOrd="0" destOrd="0" presId="urn:microsoft.com/office/officeart/2008/layout/LinedList"/>
    <dgm:cxn modelId="{D01937DE-1F41-43F4-B50B-4BC72C6494DE}" type="presParOf" srcId="{514E11E4-6069-4662-A47F-78169157C23A}" destId="{F4217FBE-5B1F-4C8B-9664-74C87C1E6149}" srcOrd="1" destOrd="0" presId="urn:microsoft.com/office/officeart/2008/layout/LinedList"/>
    <dgm:cxn modelId="{68CFC9D8-1CE7-47F0-B381-12A876C92B7E}" type="presParOf" srcId="{1B091B53-E9D6-431C-9179-6E2BED36DB8D}" destId="{9AFB560B-158D-4BA3-A314-C40A104941D6}" srcOrd="36" destOrd="0" presId="urn:microsoft.com/office/officeart/2008/layout/LinedList"/>
    <dgm:cxn modelId="{AFEDAB36-83CB-4404-AABE-7C5C3D872782}" type="presParOf" srcId="{1B091B53-E9D6-431C-9179-6E2BED36DB8D}" destId="{9984DC9E-FA07-41C9-907E-4F28984199C2}" srcOrd="37" destOrd="0" presId="urn:microsoft.com/office/officeart/2008/layout/LinedList"/>
    <dgm:cxn modelId="{3CDF35C9-DF26-4E33-B958-0A0093D3D240}" type="presParOf" srcId="{9984DC9E-FA07-41C9-907E-4F28984199C2}" destId="{194A2D41-4BA1-44C8-B11D-FADF07630DCE}" srcOrd="0" destOrd="0" presId="urn:microsoft.com/office/officeart/2008/layout/LinedList"/>
    <dgm:cxn modelId="{97C69DE9-9725-40A0-A684-808A2289687E}" type="presParOf" srcId="{9984DC9E-FA07-41C9-907E-4F28984199C2}" destId="{6E7BB095-6C63-4EC7-870F-8D6DC5575490}" srcOrd="1" destOrd="0" presId="urn:microsoft.com/office/officeart/2008/layout/LinedList"/>
    <dgm:cxn modelId="{73874CD0-8FAB-4A78-A5D7-0D45C6B44CDA}" type="presParOf" srcId="{1B091B53-E9D6-431C-9179-6E2BED36DB8D}" destId="{B7674624-E5D5-433B-8352-347B4090980C}" srcOrd="38" destOrd="0" presId="urn:microsoft.com/office/officeart/2008/layout/LinedList"/>
    <dgm:cxn modelId="{3F54417E-E483-4478-BA1B-CD647168AFC4}" type="presParOf" srcId="{1B091B53-E9D6-431C-9179-6E2BED36DB8D}" destId="{F6FA4EF1-E374-42ED-8D2F-E9EFF5BE39E6}" srcOrd="39" destOrd="0" presId="urn:microsoft.com/office/officeart/2008/layout/LinedList"/>
    <dgm:cxn modelId="{EE38FA7C-E9D4-45B2-9BAC-A82D6A4134AC}" type="presParOf" srcId="{F6FA4EF1-E374-42ED-8D2F-E9EFF5BE39E6}" destId="{62B136C5-4E73-4A17-A554-414A8BE3821E}" srcOrd="0" destOrd="0" presId="urn:microsoft.com/office/officeart/2008/layout/LinedList"/>
    <dgm:cxn modelId="{EA395308-E312-45AA-8D71-D49D6B26A61A}" type="presParOf" srcId="{F6FA4EF1-E374-42ED-8D2F-E9EFF5BE39E6}" destId="{5D2DFB0F-3607-4ADF-AA93-9BE5D74A705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03605AFB-9B7C-41FC-832E-8A31D7B6F8F2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err="1" smtClean="0"/>
            <a:t>Горшенков</a:t>
          </a:r>
          <a:r>
            <a:rPr lang="ru-RU" sz="1400" b="1" i="1" dirty="0" smtClean="0"/>
            <a:t> Геннадий Геннадьевич, </a:t>
          </a:r>
          <a:r>
            <a:rPr lang="ru-RU" sz="1400" b="0" i="1" dirty="0" smtClean="0"/>
            <a:t>заведующий кафедрой уголовного права и процесса Нижегородского института управления </a:t>
          </a:r>
          <a:r>
            <a:rPr lang="ru-RU" sz="1400" b="0" i="1" dirty="0" err="1" smtClean="0"/>
            <a:t>РАНХиГС</a:t>
          </a:r>
          <a:r>
            <a:rPr lang="ru-RU" sz="1400" b="0" i="1" dirty="0" smtClean="0"/>
            <a:t>, кандидат юридических наук, доцент</a:t>
          </a:r>
          <a:endParaRPr lang="ru-RU" sz="1400" b="0" dirty="0" smtClean="0"/>
        </a:p>
        <a:p>
          <a:pPr algn="just"/>
          <a:r>
            <a:rPr lang="ru-RU" sz="1400" b="1" i="1" dirty="0" err="1" smtClean="0"/>
            <a:t>Горшенков</a:t>
          </a:r>
          <a:r>
            <a:rPr lang="ru-RU" sz="1400" b="1" i="1" dirty="0" smtClean="0"/>
            <a:t> Геннадий Николаевич,</a:t>
          </a:r>
          <a:r>
            <a:rPr lang="ru-RU" sz="1400" dirty="0" smtClean="0"/>
            <a:t> </a:t>
          </a:r>
          <a:r>
            <a:rPr lang="ru-RU" sz="1400" i="1" dirty="0" smtClean="0"/>
            <a:t>профессор кафедры уголовного права и процесса юридического факультета ННГУ, доктор юридических наук</a:t>
          </a:r>
        </a:p>
        <a:p>
          <a:pPr algn="just"/>
          <a:r>
            <a:rPr lang="ru-RU" sz="1400" b="1" dirty="0" smtClean="0"/>
            <a:t>Практико-ориентированное обучение и исследовательская деятельность студентов</a:t>
          </a:r>
          <a:endParaRPr lang="ru-RU" sz="500" b="1" dirty="0"/>
        </a:p>
      </dgm:t>
    </dgm:pt>
    <dgm:pt modelId="{7E0F792F-DF97-4A3A-B04C-0B2CA4D5135A}" type="parTrans" cxnId="{F9D3DEF3-5490-42B4-A7C0-66DCDBE0F40B}">
      <dgm:prSet/>
      <dgm:spPr/>
      <dgm:t>
        <a:bodyPr/>
        <a:lstStyle/>
        <a:p>
          <a:endParaRPr lang="ru-RU"/>
        </a:p>
      </dgm:t>
    </dgm:pt>
    <dgm:pt modelId="{E64E4B8D-54F2-4C48-A9BD-4C19330C2526}" type="sibTrans" cxnId="{F9D3DEF3-5490-42B4-A7C0-66DCDBE0F40B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endParaRPr lang="ru-RU" sz="1300" b="0" i="1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62F02F78-7C54-4862-841C-9D8F57A21E4D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Романова Татьяна Николаевна, </a:t>
          </a:r>
          <a:r>
            <a:rPr lang="ru-RU" sz="1400" i="1" dirty="0" smtClean="0"/>
            <a:t>учитель МБОУ «Лицей № 40» </a:t>
          </a:r>
          <a:r>
            <a:rPr lang="ru-RU" sz="1400" i="1" dirty="0" err="1" smtClean="0"/>
            <a:t>г.Нижнего</a:t>
          </a:r>
          <a:r>
            <a:rPr lang="ru-RU" sz="1400" i="1" dirty="0" smtClean="0"/>
            <a:t> Новгорода</a:t>
          </a:r>
        </a:p>
        <a:p>
          <a:pPr algn="just"/>
          <a:r>
            <a:rPr lang="ru-RU" sz="1400" b="1" dirty="0" smtClean="0"/>
            <a:t>Потенциал обществоведческих образовательных предметов и внеурочной работы в воспитании правовой культуры школьников</a:t>
          </a:r>
          <a:endParaRPr lang="ru-RU" sz="1400" b="1" dirty="0"/>
        </a:p>
      </dgm:t>
    </dgm:pt>
    <dgm:pt modelId="{52DD5ABA-4252-4026-8AE6-93A401805AFC}" type="parTrans" cxnId="{921202B8-2247-437D-AD42-B0497892E4FA}">
      <dgm:prSet/>
      <dgm:spPr/>
      <dgm:t>
        <a:bodyPr/>
        <a:lstStyle/>
        <a:p>
          <a:endParaRPr lang="ru-RU"/>
        </a:p>
      </dgm:t>
    </dgm:pt>
    <dgm:pt modelId="{48D2C7DE-E833-42EE-A862-A532C3F0D90E}" type="sibTrans" cxnId="{921202B8-2247-437D-AD42-B0497892E4FA}">
      <dgm:prSet/>
      <dgm:spPr/>
      <dgm:t>
        <a:bodyPr/>
        <a:lstStyle/>
        <a:p>
          <a:endParaRPr lang="ru-RU"/>
        </a:p>
      </dgm:t>
    </dgm:pt>
    <dgm:pt modelId="{1517DD05-0C53-4CDA-A7B5-6669F36591D5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Саунина</a:t>
          </a:r>
          <a:r>
            <a:rPr lang="ru-RU" sz="1400" b="1" i="1" dirty="0" smtClean="0"/>
            <a:t> Елена Валентиновна, </a:t>
          </a:r>
          <a:r>
            <a:rPr lang="ru-RU" sz="1400" i="1" dirty="0" smtClean="0"/>
            <a:t>доцент кафедры европейского и международного права юридического факультета ННГУ, кандидат юридических наук</a:t>
          </a:r>
        </a:p>
        <a:p>
          <a:pPr algn="just"/>
          <a:r>
            <a:rPr lang="ru-RU" sz="1400" b="1" dirty="0" smtClean="0"/>
            <a:t>Роль международного права в обеспечении и защите прав и свобод человека</a:t>
          </a:r>
          <a:endParaRPr lang="ru-RU" sz="1400" b="1" dirty="0"/>
        </a:p>
      </dgm:t>
    </dgm:pt>
    <dgm:pt modelId="{9961AA52-4FB7-4117-BFAB-6073BB5D601C}" type="parTrans" cxnId="{9B9CAE4E-655B-4742-92F6-A9F0222E713A}">
      <dgm:prSet/>
      <dgm:spPr/>
      <dgm:t>
        <a:bodyPr/>
        <a:lstStyle/>
        <a:p>
          <a:endParaRPr lang="ru-RU"/>
        </a:p>
      </dgm:t>
    </dgm:pt>
    <dgm:pt modelId="{CF52BF38-128D-4B4F-8A77-217D1E12F2CE}" type="sibTrans" cxnId="{9B9CAE4E-655B-4742-92F6-A9F0222E713A}">
      <dgm:prSet/>
      <dgm:spPr/>
      <dgm:t>
        <a:bodyPr/>
        <a:lstStyle/>
        <a:p>
          <a:endParaRPr lang="ru-RU"/>
        </a:p>
      </dgm:t>
    </dgm:pt>
    <dgm:pt modelId="{0B53AD9F-02F8-4CAA-A659-C6124225C7E4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Орлова Юлия Михайловна, </a:t>
          </a:r>
          <a:r>
            <a:rPr lang="ru-RU" sz="1400" i="1" dirty="0" smtClean="0"/>
            <a:t>заместитель декана юридического факультета ННГУ по воспитательной работе, доцент  кафедры европейского и международного права юридического факультета ННГУ, кандидат юридических наук  </a:t>
          </a:r>
        </a:p>
        <a:p>
          <a:pPr algn="just"/>
          <a:r>
            <a:rPr lang="ru-RU" sz="1400" b="1" dirty="0" smtClean="0"/>
            <a:t>Практика Суда ЕС по вопросам защиты трудовых прав </a:t>
          </a:r>
          <a:endParaRPr lang="ru-RU" sz="1400" b="1" dirty="0"/>
        </a:p>
      </dgm:t>
    </dgm:pt>
    <dgm:pt modelId="{166FD61B-D6BD-4CB9-959B-197911341EC0}" type="parTrans" cxnId="{5211B7BC-2466-4CDE-A1A7-060EB66A65A1}">
      <dgm:prSet/>
      <dgm:spPr/>
      <dgm:t>
        <a:bodyPr/>
        <a:lstStyle/>
        <a:p>
          <a:endParaRPr lang="ru-RU"/>
        </a:p>
      </dgm:t>
    </dgm:pt>
    <dgm:pt modelId="{5749FC52-9677-4C26-84AC-42F9579AAF85}" type="sibTrans" cxnId="{5211B7BC-2466-4CDE-A1A7-060EB66A65A1}">
      <dgm:prSet/>
      <dgm:spPr/>
      <dgm:t>
        <a:bodyPr/>
        <a:lstStyle/>
        <a:p>
          <a:endParaRPr lang="ru-RU"/>
        </a:p>
      </dgm:t>
    </dgm:pt>
    <dgm:pt modelId="{EAF93813-1B12-4974-932F-B2A6BF9214E8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Обидина</a:t>
          </a:r>
          <a:r>
            <a:rPr lang="ru-RU" sz="1400" b="1" i="1" dirty="0" smtClean="0"/>
            <a:t> Людмила Борисовна, </a:t>
          </a:r>
          <a:r>
            <a:rPr lang="ru-RU" sz="1400" i="1" dirty="0" smtClean="0"/>
            <a:t>доцент кафедры уголовного права                       и процесса юридического факультета ННГУ, кандидат юридических наук</a:t>
          </a:r>
        </a:p>
        <a:p>
          <a:pPr algn="just"/>
          <a:r>
            <a:rPr lang="ru-RU" sz="1400" b="1" dirty="0" smtClean="0"/>
            <a:t>Конституционное право выбора языка общения: проблемы реализации в уголовном судопроизводстве</a:t>
          </a:r>
          <a:endParaRPr lang="ru-RU" sz="1400" b="1" dirty="0"/>
        </a:p>
      </dgm:t>
    </dgm:pt>
    <dgm:pt modelId="{6FD64957-CE1B-44A0-9C61-F7578E43DD08}" type="parTrans" cxnId="{1C47BEEA-1AAE-47DE-BF1F-6B3D199D5A27}">
      <dgm:prSet/>
      <dgm:spPr/>
      <dgm:t>
        <a:bodyPr/>
        <a:lstStyle/>
        <a:p>
          <a:endParaRPr lang="ru-RU"/>
        </a:p>
      </dgm:t>
    </dgm:pt>
    <dgm:pt modelId="{A8422476-0D0E-4102-A31A-CBD35980EFC2}" type="sibTrans" cxnId="{1C47BEEA-1AAE-47DE-BF1F-6B3D199D5A27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6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6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A1691275-226E-4841-96E9-DE07522879F2}" type="pres">
      <dgm:prSet presAssocID="{E1F6E3CA-2A5B-4A16-9757-08E5CE3B63B7}" presName="thickLine" presStyleLbl="alignNode1" presStyleIdx="1" presStyleCnt="16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1" presStyleCnt="16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2" presStyleCnt="16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2" presStyleCnt="16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96A7584-C961-42D8-9D9B-207ECF9047CD}" type="pres">
      <dgm:prSet presAssocID="{5E782B25-F5A7-4BED-A212-B3244424D408}" presName="thickLine" presStyleLbl="alignNode1" presStyleIdx="3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3" presStyleCnt="16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4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4" presStyleCnt="16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5" presStyleCnt="16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5" presStyleCnt="16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6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6" presStyleCnt="16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7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7" presStyleCnt="16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8" presStyleCnt="16" custLinFactY="-400000" custLinFactNeighborY="-433445"/>
      <dgm:spPr>
        <a:ln>
          <a:noFill/>
        </a:ln>
      </dgm:spPr>
      <dgm:t>
        <a:bodyPr/>
        <a:lstStyle/>
        <a:p>
          <a:endParaRPr lang="ru-RU"/>
        </a:p>
      </dgm:t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8" presStyleCnt="16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0F2A34FB-4E9D-4040-B5F0-60B7CC574900}" type="pres">
      <dgm:prSet presAssocID="{03605AFB-9B7C-41FC-832E-8A31D7B6F8F2}" presName="thickLine" presStyleLbl="alignNode1" presStyleIdx="9" presStyleCnt="16" custLinFactY="100000" custLinFactNeighborY="193779"/>
      <dgm:spPr>
        <a:ln>
          <a:noFill/>
        </a:ln>
      </dgm:spPr>
      <dgm:t>
        <a:bodyPr/>
        <a:lstStyle/>
        <a:p>
          <a:endParaRPr lang="ru-RU"/>
        </a:p>
      </dgm:t>
    </dgm:pt>
    <dgm:pt modelId="{3AA1B7F9-F906-47BD-B40C-B971192CF5EA}" type="pres">
      <dgm:prSet presAssocID="{03605AFB-9B7C-41FC-832E-8A31D7B6F8F2}" presName="horz1" presStyleCnt="0"/>
      <dgm:spPr/>
    </dgm:pt>
    <dgm:pt modelId="{439390FD-7798-4518-9750-B44BE9AC8F0D}" type="pres">
      <dgm:prSet presAssocID="{03605AFB-9B7C-41FC-832E-8A31D7B6F8F2}" presName="tx1" presStyleLbl="revTx" presStyleIdx="9" presStyleCnt="16" custScaleX="95190" custScaleY="80555" custLinFactY="-351498" custLinFactNeighborX="4921" custLinFactNeighborY="-400000"/>
      <dgm:spPr/>
      <dgm:t>
        <a:bodyPr/>
        <a:lstStyle/>
        <a:p>
          <a:endParaRPr lang="ru-RU"/>
        </a:p>
      </dgm:t>
    </dgm:pt>
    <dgm:pt modelId="{AD497310-ACB7-4DC8-AEC3-203DCB789E81}" type="pres">
      <dgm:prSet presAssocID="{03605AFB-9B7C-41FC-832E-8A31D7B6F8F2}" presName="vert1" presStyleCnt="0"/>
      <dgm:spPr/>
    </dgm:pt>
    <dgm:pt modelId="{3BB8B1DC-BF29-464B-97A3-BD1B3CB47D26}" type="pres">
      <dgm:prSet presAssocID="{193961BB-AE28-4F3B-8C85-A79EC7D44BC2}" presName="thickLine" presStyleLbl="alignNode1" presStyleIdx="10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0" presStyleCnt="16" custScaleX="85004" custScaleY="39469" custLinFactY="-100000" custLinFactNeighborX="1140" custLinFactNeighborY="-136905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1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1" presStyleCnt="16" custScaleX="463509" custLinFactY="-616231" custLinFactNeighborX="-1676" custLinFactNeighborY="-700000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  <dgm:pt modelId="{D6BF24A3-3F1A-45DD-AC30-76D27547FAB6}" type="pres">
      <dgm:prSet presAssocID="{62F02F78-7C54-4862-841C-9D8F57A21E4D}" presName="thickLine" presStyleLbl="alignNode1" presStyleIdx="12" presStyleCnt="16" custLinFactNeighborX="2280" custLinFactNeighborY="-56163"/>
      <dgm:spPr>
        <a:ln>
          <a:noFill/>
        </a:ln>
      </dgm:spPr>
      <dgm:t>
        <a:bodyPr/>
        <a:lstStyle/>
        <a:p>
          <a:endParaRPr lang="ru-RU"/>
        </a:p>
      </dgm:t>
    </dgm:pt>
    <dgm:pt modelId="{534E00C5-9D57-4DA8-997A-87D694AE6A80}" type="pres">
      <dgm:prSet presAssocID="{62F02F78-7C54-4862-841C-9D8F57A21E4D}" presName="horz1" presStyleCnt="0"/>
      <dgm:spPr/>
    </dgm:pt>
    <dgm:pt modelId="{8866D26E-7C13-47F1-B765-7AC69144C3C5}" type="pres">
      <dgm:prSet presAssocID="{62F02F78-7C54-4862-841C-9D8F57A21E4D}" presName="tx1" presStyleLbl="revTx" presStyleIdx="12" presStyleCnt="16" custScaleX="95062" custScaleY="128648" custLinFactY="-226790" custLinFactNeighborX="4926" custLinFactNeighborY="-300000"/>
      <dgm:spPr/>
      <dgm:t>
        <a:bodyPr/>
        <a:lstStyle/>
        <a:p>
          <a:endParaRPr lang="ru-RU"/>
        </a:p>
      </dgm:t>
    </dgm:pt>
    <dgm:pt modelId="{7926702A-3AF1-4FF5-B64F-A9E9273FEF70}" type="pres">
      <dgm:prSet presAssocID="{62F02F78-7C54-4862-841C-9D8F57A21E4D}" presName="vert1" presStyleCnt="0"/>
      <dgm:spPr/>
    </dgm:pt>
    <dgm:pt modelId="{4E787225-F8AF-447F-B669-ABC8244E8B68}" type="pres">
      <dgm:prSet presAssocID="{1517DD05-0C53-4CDA-A7B5-6669F36591D5}" presName="thickLine" presStyleLbl="alignNode1" presStyleIdx="13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4B9621BE-232A-4ED0-9697-A62129B4A71E}" type="pres">
      <dgm:prSet presAssocID="{1517DD05-0C53-4CDA-A7B5-6669F36591D5}" presName="horz1" presStyleCnt="0"/>
      <dgm:spPr/>
    </dgm:pt>
    <dgm:pt modelId="{042575CB-A759-4983-9F6C-7F8A3DA90054}" type="pres">
      <dgm:prSet presAssocID="{1517DD05-0C53-4CDA-A7B5-6669F36591D5}" presName="tx1" presStyleLbl="revTx" presStyleIdx="13" presStyleCnt="16" custScaleX="95062" custScaleY="225879" custLinFactY="-185423" custLinFactNeighborX="4926" custLinFactNeighborY="-200000"/>
      <dgm:spPr/>
      <dgm:t>
        <a:bodyPr/>
        <a:lstStyle/>
        <a:p>
          <a:endParaRPr lang="ru-RU"/>
        </a:p>
      </dgm:t>
    </dgm:pt>
    <dgm:pt modelId="{09BADE3C-49DA-469F-8466-20D414A30498}" type="pres">
      <dgm:prSet presAssocID="{1517DD05-0C53-4CDA-A7B5-6669F36591D5}" presName="vert1" presStyleCnt="0"/>
      <dgm:spPr/>
    </dgm:pt>
    <dgm:pt modelId="{48E35BFA-E3FD-4C98-9E20-DA62324CB724}" type="pres">
      <dgm:prSet presAssocID="{0B53AD9F-02F8-4CAA-A659-C6124225C7E4}" presName="thickLine" presStyleLbl="alignNode1" presStyleIdx="14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72A7329B-D707-4D9E-BD43-69963A93CD4A}" type="pres">
      <dgm:prSet presAssocID="{0B53AD9F-02F8-4CAA-A659-C6124225C7E4}" presName="horz1" presStyleCnt="0"/>
      <dgm:spPr/>
    </dgm:pt>
    <dgm:pt modelId="{13F0D0CD-2F5D-427B-B8B1-23FF7B037015}" type="pres">
      <dgm:prSet presAssocID="{0B53AD9F-02F8-4CAA-A659-C6124225C7E4}" presName="tx1" presStyleLbl="revTx" presStyleIdx="14" presStyleCnt="16" custScaleX="95062" custScaleY="225879" custLinFactY="-109520" custLinFactNeighborX="4926" custLinFactNeighborY="-200000"/>
      <dgm:spPr/>
      <dgm:t>
        <a:bodyPr/>
        <a:lstStyle/>
        <a:p>
          <a:endParaRPr lang="ru-RU"/>
        </a:p>
      </dgm:t>
    </dgm:pt>
    <dgm:pt modelId="{5966DD29-7E51-4265-9FA7-A9187A9693EC}" type="pres">
      <dgm:prSet presAssocID="{0B53AD9F-02F8-4CAA-A659-C6124225C7E4}" presName="vert1" presStyleCnt="0"/>
      <dgm:spPr/>
    </dgm:pt>
    <dgm:pt modelId="{98BA4FF9-BE92-4B94-AE07-DA41699EDBC6}" type="pres">
      <dgm:prSet presAssocID="{EAF93813-1B12-4974-932F-B2A6BF9214E8}" presName="thickLine" presStyleLbl="alignNode1" presStyleIdx="15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380636E3-7C97-4023-8EC8-D81FFD0F5614}" type="pres">
      <dgm:prSet presAssocID="{EAF93813-1B12-4974-932F-B2A6BF9214E8}" presName="horz1" presStyleCnt="0"/>
      <dgm:spPr/>
    </dgm:pt>
    <dgm:pt modelId="{27D45EEA-B614-49C3-AD90-CA5521F766C6}" type="pres">
      <dgm:prSet presAssocID="{EAF93813-1B12-4974-932F-B2A6BF9214E8}" presName="tx1" presStyleLbl="revTx" presStyleIdx="15" presStyleCnt="16" custScaleX="95062" custScaleY="225879" custLinFactY="-100000" custLinFactNeighborX="4926" custLinFactNeighborY="-133617"/>
      <dgm:spPr/>
      <dgm:t>
        <a:bodyPr/>
        <a:lstStyle/>
        <a:p>
          <a:endParaRPr lang="ru-RU"/>
        </a:p>
      </dgm:t>
    </dgm:pt>
    <dgm:pt modelId="{192AC46E-1B42-4BFB-88BD-0FE6FC5B20EC}" type="pres">
      <dgm:prSet presAssocID="{EAF93813-1B12-4974-932F-B2A6BF9214E8}" presName="vert1" presStyleCnt="0"/>
      <dgm:spPr/>
    </dgm:pt>
  </dgm:ptLst>
  <dgm:cxnLst>
    <dgm:cxn modelId="{4080D7E1-F1B7-46AC-A85D-58541B08F120}" type="presOf" srcId="{E1F6E3CA-2A5B-4A16-9757-08E5CE3B63B7}" destId="{C0CA8A9C-2128-4A78-A08E-ED9FF56087B3}" srcOrd="0" destOrd="0" presId="urn:microsoft.com/office/officeart/2008/layout/LinedList"/>
    <dgm:cxn modelId="{A3C1395C-53E0-49EC-A786-E0BB2B24D8FF}" type="presOf" srcId="{E3A6AB6D-02EA-409D-B054-CA398B213578}" destId="{8C7BAE01-67CB-4B76-8C74-2345B1844F4D}" srcOrd="0" destOrd="0" presId="urn:microsoft.com/office/officeart/2008/layout/LinedList"/>
    <dgm:cxn modelId="{90132EA6-BF00-4B03-B4B6-246ECFDA6ABB}" srcId="{93644E3D-2FC3-46A2-A9E3-E6583E3E9400}" destId="{E1F6E3CA-2A5B-4A16-9757-08E5CE3B63B7}" srcOrd="1" destOrd="0" parTransId="{F1B2C313-8D16-40FD-9E5F-4726015A828B}" sibTransId="{531621BD-CA2B-4320-9116-3241983E5724}"/>
    <dgm:cxn modelId="{F9106873-435F-49E5-BE97-2968A109A8C5}" srcId="{93644E3D-2FC3-46A2-A9E3-E6583E3E9400}" destId="{5E782B25-F5A7-4BED-A212-B3244424D408}" srcOrd="3" destOrd="0" parTransId="{B40622FE-689C-4BBA-907D-632CAA7044A4}" sibTransId="{D8088278-E5B8-4D79-8CDD-A444070968ED}"/>
    <dgm:cxn modelId="{1A8CA0A7-26E3-4E4F-AC0F-E34DB5B83EDD}" srcId="{93644E3D-2FC3-46A2-A9E3-E6583E3E9400}" destId="{FEC2FF2C-FCB0-498B-A6BC-20A4E0EE5E88}" srcOrd="2" destOrd="0" parTransId="{3851F7F1-6F55-443A-B4E3-A6D6EB85924F}" sibTransId="{DEC28EBC-A54F-4520-B865-E726881EC0A4}"/>
    <dgm:cxn modelId="{FD115BE0-BAF7-45FB-9787-CBA8610C0DEB}" type="presOf" srcId="{FEC2FF2C-FCB0-498B-A6BC-20A4E0EE5E88}" destId="{D3320AF7-7DCC-4862-8705-1FCA7D8596BE}" srcOrd="0" destOrd="0" presId="urn:microsoft.com/office/officeart/2008/layout/LinedList"/>
    <dgm:cxn modelId="{0F05AAC1-7263-4AC3-B7EC-BA420C742AC1}" type="presOf" srcId="{93644E3D-2FC3-46A2-A9E3-E6583E3E9400}" destId="{1B091B53-E9D6-431C-9179-6E2BED36DB8D}" srcOrd="0" destOrd="0" presId="urn:microsoft.com/office/officeart/2008/layout/LinedList"/>
    <dgm:cxn modelId="{DC56B2D6-564B-4B45-AAFE-3141BB4044B5}" type="presOf" srcId="{395DC972-29C1-4F8E-BAD9-C215AFE69541}" destId="{FC596E33-1A3E-4B25-B18B-BF91D8FFD1A8}" srcOrd="0" destOrd="0" presId="urn:microsoft.com/office/officeart/2008/layout/LinedList"/>
    <dgm:cxn modelId="{A919808B-73D6-49B6-BB1D-6CCC557ED3F7}" type="presOf" srcId="{DAD7E854-E931-4831-A49E-DA6D7695D5C3}" destId="{D82267EC-67E3-4768-A089-7048B4AAA91E}" srcOrd="0" destOrd="0" presId="urn:microsoft.com/office/officeart/2008/layout/LinedList"/>
    <dgm:cxn modelId="{921202B8-2247-437D-AD42-B0497892E4FA}" srcId="{93644E3D-2FC3-46A2-A9E3-E6583E3E9400}" destId="{62F02F78-7C54-4862-841C-9D8F57A21E4D}" srcOrd="12" destOrd="0" parTransId="{52DD5ABA-4252-4026-8AE6-93A401805AFC}" sibTransId="{48D2C7DE-E833-42EE-A862-A532C3F0D90E}"/>
    <dgm:cxn modelId="{DB8B03A3-5AA2-4DD0-828D-E0EC30FB3C25}" srcId="{93644E3D-2FC3-46A2-A9E3-E6583E3E9400}" destId="{CAC6CE1F-3245-4894-B2F8-B4DF140BAD61}" srcOrd="7" destOrd="0" parTransId="{6ACD04D3-D585-4753-9670-4DCF5FF820D4}" sibTransId="{7C7751A2-9C94-4A9B-B8B6-98CC2AB49E78}"/>
    <dgm:cxn modelId="{16B916B9-31B5-48CA-B5ED-B1B6FEC18004}" type="presOf" srcId="{8BB5F49A-9FE8-4213-A681-E722344FAF03}" destId="{2F8169A0-8BFB-43B5-AE0A-C1262760F67E}" srcOrd="0" destOrd="0" presId="urn:microsoft.com/office/officeart/2008/layout/LinedList"/>
    <dgm:cxn modelId="{2D3DA885-74E6-4D60-92EB-808618F48E45}" srcId="{93644E3D-2FC3-46A2-A9E3-E6583E3E9400}" destId="{193961BB-AE28-4F3B-8C85-A79EC7D44BC2}" srcOrd="10" destOrd="0" parTransId="{3812AB95-B94A-41B1-8231-265C08CDB2D2}" sibTransId="{0E5BF3EF-3310-4FD9-BB30-721BD3D42960}"/>
    <dgm:cxn modelId="{F9D3DEF3-5490-42B4-A7C0-66DCDBE0F40B}" srcId="{93644E3D-2FC3-46A2-A9E3-E6583E3E9400}" destId="{03605AFB-9B7C-41FC-832E-8A31D7B6F8F2}" srcOrd="9" destOrd="0" parTransId="{7E0F792F-DF97-4A3A-B04C-0B2CA4D5135A}" sibTransId="{E64E4B8D-54F2-4C48-A9BD-4C19330C2526}"/>
    <dgm:cxn modelId="{EEAC29C5-9298-4831-A0D9-5BE14043F665}" srcId="{93644E3D-2FC3-46A2-A9E3-E6583E3E9400}" destId="{E3A6AB6D-02EA-409D-B054-CA398B213578}" srcOrd="6" destOrd="0" parTransId="{99A55B7C-AD7F-44C0-9632-7EE5723F31C6}" sibTransId="{E66C7DC2-25F4-4BF2-ADF2-B0327BD5A90D}"/>
    <dgm:cxn modelId="{0EC0A46B-EE0B-44A6-A323-9E66CAA47643}" srcId="{93644E3D-2FC3-46A2-A9E3-E6583E3E9400}" destId="{7D0A7DCA-B4FA-4029-AA79-00E9A16D5F80}" srcOrd="5" destOrd="0" parTransId="{A51061B3-0BAC-412F-8237-D039C6CF70A0}" sibTransId="{8D0A79D0-D670-4D36-88C1-531D79323EB3}"/>
    <dgm:cxn modelId="{B9C47656-9258-441A-B979-4CB2C2555097}" type="presOf" srcId="{1517DD05-0C53-4CDA-A7B5-6669F36591D5}" destId="{042575CB-A759-4983-9F6C-7F8A3DA90054}" srcOrd="0" destOrd="0" presId="urn:microsoft.com/office/officeart/2008/layout/LinedList"/>
    <dgm:cxn modelId="{C9450662-F272-482C-8F08-E887B1C941DD}" srcId="{93644E3D-2FC3-46A2-A9E3-E6583E3E9400}" destId="{8BB5F49A-9FE8-4213-A681-E722344FAF03}" srcOrd="4" destOrd="0" parTransId="{854CD8DB-0A03-4C13-ACBB-9B458335E1A4}" sibTransId="{887300D6-FE0F-492D-8D1B-8330B599AA4A}"/>
    <dgm:cxn modelId="{3F2B7E81-2448-4755-AB3D-A449ACC38E9B}" type="presOf" srcId="{CAC6CE1F-3245-4894-B2F8-B4DF140BAD61}" destId="{7E8DF158-69B7-40A5-B453-84EDE6919F97}" srcOrd="0" destOrd="0" presId="urn:microsoft.com/office/officeart/2008/layout/LinedList"/>
    <dgm:cxn modelId="{B7404C24-9AA7-42A3-8258-FEDA801BA358}" type="presOf" srcId="{EAF93813-1B12-4974-932F-B2A6BF9214E8}" destId="{27D45EEA-B614-49C3-AD90-CA5521F766C6}" srcOrd="0" destOrd="0" presId="urn:microsoft.com/office/officeart/2008/layout/LinedList"/>
    <dgm:cxn modelId="{FCA5A063-20C5-4B0D-93E6-65D77731864B}" type="presOf" srcId="{62F02F78-7C54-4862-841C-9D8F57A21E4D}" destId="{8866D26E-7C13-47F1-B765-7AC69144C3C5}" srcOrd="0" destOrd="0" presId="urn:microsoft.com/office/officeart/2008/layout/LinedList"/>
    <dgm:cxn modelId="{5211B7BC-2466-4CDE-A1A7-060EB66A65A1}" srcId="{93644E3D-2FC3-46A2-A9E3-E6583E3E9400}" destId="{0B53AD9F-02F8-4CAA-A659-C6124225C7E4}" srcOrd="14" destOrd="0" parTransId="{166FD61B-D6BD-4CB9-959B-197911341EC0}" sibTransId="{5749FC52-9677-4C26-84AC-42F9579AAF85}"/>
    <dgm:cxn modelId="{072E80E1-90A7-4384-B349-98960389CA2F}" type="presOf" srcId="{0B53AD9F-02F8-4CAA-A659-C6124225C7E4}" destId="{13F0D0CD-2F5D-427B-B8B1-23FF7B037015}" srcOrd="0" destOrd="0" presId="urn:microsoft.com/office/officeart/2008/layout/LinedList"/>
    <dgm:cxn modelId="{9B9CAE4E-655B-4742-92F6-A9F0222E713A}" srcId="{93644E3D-2FC3-46A2-A9E3-E6583E3E9400}" destId="{1517DD05-0C53-4CDA-A7B5-6669F36591D5}" srcOrd="13" destOrd="0" parTransId="{9961AA52-4FB7-4117-BFAB-6073BB5D601C}" sibTransId="{CF52BF38-128D-4B4F-8A77-217D1E12F2CE}"/>
    <dgm:cxn modelId="{F1DA9A86-A0D8-4DCE-8BA2-6A8B99A11259}" type="presOf" srcId="{FF856CC2-A279-44E9-B917-9387C56BBFA3}" destId="{509B1A66-C30D-46D6-A711-A36E3D763FAC}" srcOrd="0" destOrd="0" presId="urn:microsoft.com/office/officeart/2008/layout/LinedList"/>
    <dgm:cxn modelId="{1C47BEEA-1AAE-47DE-BF1F-6B3D199D5A27}" srcId="{93644E3D-2FC3-46A2-A9E3-E6583E3E9400}" destId="{EAF93813-1B12-4974-932F-B2A6BF9214E8}" srcOrd="15" destOrd="0" parTransId="{6FD64957-CE1B-44A0-9C61-F7578E43DD08}" sibTransId="{A8422476-0D0E-4102-A31A-CBD35980EFC2}"/>
    <dgm:cxn modelId="{4B822F24-5E64-42AA-8109-B381F79BE81F}" srcId="{93644E3D-2FC3-46A2-A9E3-E6583E3E9400}" destId="{DAD7E854-E931-4831-A49E-DA6D7695D5C3}" srcOrd="8" destOrd="0" parTransId="{951C0BF3-C886-4265-A9D7-E8007FC21818}" sibTransId="{A89519C5-5377-4903-9AA8-33B4E1F5E3AF}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8DE67228-0D3A-4DA0-A7E2-C6B66DCC8750}" type="presOf" srcId="{5E782B25-F5A7-4BED-A212-B3244424D408}" destId="{40A209E3-66A1-4E45-993F-2AD36E710E6B}" srcOrd="0" destOrd="0" presId="urn:microsoft.com/office/officeart/2008/layout/LinedList"/>
    <dgm:cxn modelId="{3A3EC6EB-0134-42C8-A521-4A162ACA9D04}" type="presOf" srcId="{7D0A7DCA-B4FA-4029-AA79-00E9A16D5F80}" destId="{92C0B305-7537-46DD-9713-B6A21F4489F5}" srcOrd="0" destOrd="0" presId="urn:microsoft.com/office/officeart/2008/layout/LinedList"/>
    <dgm:cxn modelId="{77FED20B-7E2F-4027-8ECF-5600887F70F3}" type="presOf" srcId="{03605AFB-9B7C-41FC-832E-8A31D7B6F8F2}" destId="{439390FD-7798-4518-9750-B44BE9AC8F0D}" srcOrd="0" destOrd="0" presId="urn:microsoft.com/office/officeart/2008/layout/LinedList"/>
    <dgm:cxn modelId="{98ECD5E9-9D57-4590-9119-BD6FBA8B6013}" type="presOf" srcId="{193961BB-AE28-4F3B-8C85-A79EC7D44BC2}" destId="{BE74E440-C4A9-4420-AEDE-C16F3B1FDA1F}" srcOrd="0" destOrd="0" presId="urn:microsoft.com/office/officeart/2008/layout/LinedList"/>
    <dgm:cxn modelId="{80CCD329-2833-4F40-8954-4B6E1167AD34}" srcId="{93644E3D-2FC3-46A2-A9E3-E6583E3E9400}" destId="{FF856CC2-A279-44E9-B917-9387C56BBFA3}" srcOrd="11" destOrd="0" parTransId="{06195FF1-3F64-4664-B26D-5367B7C9DB44}" sibTransId="{3CE99D50-FC0B-421C-B6C0-337D026584CA}"/>
    <dgm:cxn modelId="{7EC9BF90-581A-4083-AC66-3DECB736ED53}" type="presParOf" srcId="{1B091B53-E9D6-431C-9179-6E2BED36DB8D}" destId="{E1495A60-5DD4-4320-8A06-3DCADCE523E3}" srcOrd="0" destOrd="0" presId="urn:microsoft.com/office/officeart/2008/layout/LinedList"/>
    <dgm:cxn modelId="{50A43113-ED98-460E-9BAF-C85038584BB6}" type="presParOf" srcId="{1B091B53-E9D6-431C-9179-6E2BED36DB8D}" destId="{5943456C-935E-4071-BA51-F5B853F153D5}" srcOrd="1" destOrd="0" presId="urn:microsoft.com/office/officeart/2008/layout/LinedList"/>
    <dgm:cxn modelId="{1E3C0108-AFCA-404E-A0E0-A5F0D13865A3}" type="presParOf" srcId="{5943456C-935E-4071-BA51-F5B853F153D5}" destId="{FC596E33-1A3E-4B25-B18B-BF91D8FFD1A8}" srcOrd="0" destOrd="0" presId="urn:microsoft.com/office/officeart/2008/layout/LinedList"/>
    <dgm:cxn modelId="{66A2B44E-D35C-4AB4-A1F1-D44F3DA4150F}" type="presParOf" srcId="{5943456C-935E-4071-BA51-F5B853F153D5}" destId="{294776C4-11E3-4A99-9DF4-69DEC8065684}" srcOrd="1" destOrd="0" presId="urn:microsoft.com/office/officeart/2008/layout/LinedList"/>
    <dgm:cxn modelId="{233DC7C2-B21B-4846-9CF1-DB710CAF6DE3}" type="presParOf" srcId="{1B091B53-E9D6-431C-9179-6E2BED36DB8D}" destId="{A1691275-226E-4841-96E9-DE07522879F2}" srcOrd="2" destOrd="0" presId="urn:microsoft.com/office/officeart/2008/layout/LinedList"/>
    <dgm:cxn modelId="{690A0CE0-0B51-432D-833E-6E74D1423C26}" type="presParOf" srcId="{1B091B53-E9D6-431C-9179-6E2BED36DB8D}" destId="{10A70A95-4243-454E-9023-D8575439D440}" srcOrd="3" destOrd="0" presId="urn:microsoft.com/office/officeart/2008/layout/LinedList"/>
    <dgm:cxn modelId="{754652FE-D597-4B9D-81DC-86BFD3A48ADB}" type="presParOf" srcId="{10A70A95-4243-454E-9023-D8575439D440}" destId="{C0CA8A9C-2128-4A78-A08E-ED9FF56087B3}" srcOrd="0" destOrd="0" presId="urn:microsoft.com/office/officeart/2008/layout/LinedList"/>
    <dgm:cxn modelId="{78E963E8-FFED-4E58-91BC-E3321C2E8024}" type="presParOf" srcId="{10A70A95-4243-454E-9023-D8575439D440}" destId="{53A736C7-51FB-4A7F-864F-C19DCF49E6AD}" srcOrd="1" destOrd="0" presId="urn:microsoft.com/office/officeart/2008/layout/LinedList"/>
    <dgm:cxn modelId="{6410E334-1D12-4CC0-8069-00E0AE2DF848}" type="presParOf" srcId="{1B091B53-E9D6-431C-9179-6E2BED36DB8D}" destId="{2F0B78D9-1963-4495-BC51-B5B35D4531DE}" srcOrd="4" destOrd="0" presId="urn:microsoft.com/office/officeart/2008/layout/LinedList"/>
    <dgm:cxn modelId="{0D57AC15-86B2-483B-BEEC-8AF7F21BDE70}" type="presParOf" srcId="{1B091B53-E9D6-431C-9179-6E2BED36DB8D}" destId="{6E68C158-CD9F-4031-9785-F66C8316DAA2}" srcOrd="5" destOrd="0" presId="urn:microsoft.com/office/officeart/2008/layout/LinedList"/>
    <dgm:cxn modelId="{464D8031-8347-42B9-8790-A87A46A07931}" type="presParOf" srcId="{6E68C158-CD9F-4031-9785-F66C8316DAA2}" destId="{D3320AF7-7DCC-4862-8705-1FCA7D8596BE}" srcOrd="0" destOrd="0" presId="urn:microsoft.com/office/officeart/2008/layout/LinedList"/>
    <dgm:cxn modelId="{902210EE-B0C9-4F60-B957-84E71200E9B0}" type="presParOf" srcId="{6E68C158-CD9F-4031-9785-F66C8316DAA2}" destId="{8F5AF218-FCA6-4007-B7FD-35859514A887}" srcOrd="1" destOrd="0" presId="urn:microsoft.com/office/officeart/2008/layout/LinedList"/>
    <dgm:cxn modelId="{C6CD7FBF-D3CC-4E2A-ADD7-6A6686596FBD}" type="presParOf" srcId="{1B091B53-E9D6-431C-9179-6E2BED36DB8D}" destId="{496A7584-C961-42D8-9D9B-207ECF9047CD}" srcOrd="6" destOrd="0" presId="urn:microsoft.com/office/officeart/2008/layout/LinedList"/>
    <dgm:cxn modelId="{DA7CB5A7-FB44-4F49-802D-30D9FDCC14DD}" type="presParOf" srcId="{1B091B53-E9D6-431C-9179-6E2BED36DB8D}" destId="{FB2E6250-7257-4FD8-A289-E5C6A1F83818}" srcOrd="7" destOrd="0" presId="urn:microsoft.com/office/officeart/2008/layout/LinedList"/>
    <dgm:cxn modelId="{8786E1AA-5782-4798-A4C7-35FA608DE016}" type="presParOf" srcId="{FB2E6250-7257-4FD8-A289-E5C6A1F83818}" destId="{40A209E3-66A1-4E45-993F-2AD36E710E6B}" srcOrd="0" destOrd="0" presId="urn:microsoft.com/office/officeart/2008/layout/LinedList"/>
    <dgm:cxn modelId="{412A8DEA-2AF7-48B5-B146-8B0C1ADB2068}" type="presParOf" srcId="{FB2E6250-7257-4FD8-A289-E5C6A1F83818}" destId="{5E3EF0A8-8FCF-48B1-B362-CBFC049ACB77}" srcOrd="1" destOrd="0" presId="urn:microsoft.com/office/officeart/2008/layout/LinedList"/>
    <dgm:cxn modelId="{06B7A47C-96B1-4682-A967-E83331C11694}" type="presParOf" srcId="{1B091B53-E9D6-431C-9179-6E2BED36DB8D}" destId="{34E1FE42-1BC0-402F-B9AE-2B19FD4A6856}" srcOrd="8" destOrd="0" presId="urn:microsoft.com/office/officeart/2008/layout/LinedList"/>
    <dgm:cxn modelId="{373DA7F2-3EF4-4758-B54C-C4AF0329D6A9}" type="presParOf" srcId="{1B091B53-E9D6-431C-9179-6E2BED36DB8D}" destId="{76A10E13-D21B-47B8-BDA9-8312F11B4143}" srcOrd="9" destOrd="0" presId="urn:microsoft.com/office/officeart/2008/layout/LinedList"/>
    <dgm:cxn modelId="{BD5AEBC2-58A1-4906-8955-4DB1DBE1FCAE}" type="presParOf" srcId="{76A10E13-D21B-47B8-BDA9-8312F11B4143}" destId="{2F8169A0-8BFB-43B5-AE0A-C1262760F67E}" srcOrd="0" destOrd="0" presId="urn:microsoft.com/office/officeart/2008/layout/LinedList"/>
    <dgm:cxn modelId="{BA664EBD-2FCD-47E7-8A40-8E1F958CBEF2}" type="presParOf" srcId="{76A10E13-D21B-47B8-BDA9-8312F11B4143}" destId="{DC9089EE-0883-42DD-BB25-CDDF48AE9142}" srcOrd="1" destOrd="0" presId="urn:microsoft.com/office/officeart/2008/layout/LinedList"/>
    <dgm:cxn modelId="{7FD3F6BB-1785-4AC0-B58D-DD55D6704336}" type="presParOf" srcId="{1B091B53-E9D6-431C-9179-6E2BED36DB8D}" destId="{D4D2D77D-688E-489F-95AA-629D6D9B434E}" srcOrd="10" destOrd="0" presId="urn:microsoft.com/office/officeart/2008/layout/LinedList"/>
    <dgm:cxn modelId="{558AACE2-C465-4CB8-AFED-6D725421A8AE}" type="presParOf" srcId="{1B091B53-E9D6-431C-9179-6E2BED36DB8D}" destId="{347737BB-16D5-41A6-9ABD-F4F920FF8FEC}" srcOrd="11" destOrd="0" presId="urn:microsoft.com/office/officeart/2008/layout/LinedList"/>
    <dgm:cxn modelId="{6950C4B7-5088-4244-8747-FF95E395C3C7}" type="presParOf" srcId="{347737BB-16D5-41A6-9ABD-F4F920FF8FEC}" destId="{92C0B305-7537-46DD-9713-B6A21F4489F5}" srcOrd="0" destOrd="0" presId="urn:microsoft.com/office/officeart/2008/layout/LinedList"/>
    <dgm:cxn modelId="{F32B6447-8906-47F6-ACE6-4E81330526FA}" type="presParOf" srcId="{347737BB-16D5-41A6-9ABD-F4F920FF8FEC}" destId="{7BE47023-C7B0-4E30-B8ED-FEB4A4B21AE0}" srcOrd="1" destOrd="0" presId="urn:microsoft.com/office/officeart/2008/layout/LinedList"/>
    <dgm:cxn modelId="{20CB712A-74D2-4010-97F9-86595264B2C2}" type="presParOf" srcId="{1B091B53-E9D6-431C-9179-6E2BED36DB8D}" destId="{95B3EA1B-2B0F-40B1-BD6B-A733FBEAA15A}" srcOrd="12" destOrd="0" presId="urn:microsoft.com/office/officeart/2008/layout/LinedList"/>
    <dgm:cxn modelId="{634CC6FC-1D63-4271-A828-F84134A30B09}" type="presParOf" srcId="{1B091B53-E9D6-431C-9179-6E2BED36DB8D}" destId="{DD21FB24-FF28-4F28-BAF1-EB42820DBF8E}" srcOrd="13" destOrd="0" presId="urn:microsoft.com/office/officeart/2008/layout/LinedList"/>
    <dgm:cxn modelId="{DAFB52D6-0DCC-4645-953D-4FA3D69A8BD3}" type="presParOf" srcId="{DD21FB24-FF28-4F28-BAF1-EB42820DBF8E}" destId="{8C7BAE01-67CB-4B76-8C74-2345B1844F4D}" srcOrd="0" destOrd="0" presId="urn:microsoft.com/office/officeart/2008/layout/LinedList"/>
    <dgm:cxn modelId="{5A634984-AB09-4C05-9F4E-31DA10E37D4E}" type="presParOf" srcId="{DD21FB24-FF28-4F28-BAF1-EB42820DBF8E}" destId="{0F667BF1-F025-410D-9583-E1E32CEC3C0D}" srcOrd="1" destOrd="0" presId="urn:microsoft.com/office/officeart/2008/layout/LinedList"/>
    <dgm:cxn modelId="{60187D9F-C4F7-4438-8BD6-09F7715C59B9}" type="presParOf" srcId="{1B091B53-E9D6-431C-9179-6E2BED36DB8D}" destId="{C88C0D09-8563-4522-851E-720449C33A5C}" srcOrd="14" destOrd="0" presId="urn:microsoft.com/office/officeart/2008/layout/LinedList"/>
    <dgm:cxn modelId="{2530530A-23C0-4B00-9564-89DBA79F19A0}" type="presParOf" srcId="{1B091B53-E9D6-431C-9179-6E2BED36DB8D}" destId="{DD30F9B8-4748-4A01-BE8A-1593F51ED2D1}" srcOrd="15" destOrd="0" presId="urn:microsoft.com/office/officeart/2008/layout/LinedList"/>
    <dgm:cxn modelId="{D39B0E8E-E8AA-4F32-A650-254646356430}" type="presParOf" srcId="{DD30F9B8-4748-4A01-BE8A-1593F51ED2D1}" destId="{7E8DF158-69B7-40A5-B453-84EDE6919F97}" srcOrd="0" destOrd="0" presId="urn:microsoft.com/office/officeart/2008/layout/LinedList"/>
    <dgm:cxn modelId="{D58A45B6-D769-4EF3-B4AD-B1282CF6F0BB}" type="presParOf" srcId="{DD30F9B8-4748-4A01-BE8A-1593F51ED2D1}" destId="{A660AE25-932C-4D37-95F5-D443AC9D0463}" srcOrd="1" destOrd="0" presId="urn:microsoft.com/office/officeart/2008/layout/LinedList"/>
    <dgm:cxn modelId="{37F2E4EE-5F07-4283-89EB-2052D2A60535}" type="presParOf" srcId="{1B091B53-E9D6-431C-9179-6E2BED36DB8D}" destId="{3D0A868B-010C-4A39-B916-4B3330AEF656}" srcOrd="16" destOrd="0" presId="urn:microsoft.com/office/officeart/2008/layout/LinedList"/>
    <dgm:cxn modelId="{E68A140A-53EC-44B2-859E-8E58CB86CF10}" type="presParOf" srcId="{1B091B53-E9D6-431C-9179-6E2BED36DB8D}" destId="{109F1A2E-A212-40B3-A154-D6A716ACE09E}" srcOrd="17" destOrd="0" presId="urn:microsoft.com/office/officeart/2008/layout/LinedList"/>
    <dgm:cxn modelId="{93077E86-63DA-4D24-9211-50CEE2688E6D}" type="presParOf" srcId="{109F1A2E-A212-40B3-A154-D6A716ACE09E}" destId="{D82267EC-67E3-4768-A089-7048B4AAA91E}" srcOrd="0" destOrd="0" presId="urn:microsoft.com/office/officeart/2008/layout/LinedList"/>
    <dgm:cxn modelId="{85E0BAEC-0DA3-4D0F-8F3E-CE85EA661E44}" type="presParOf" srcId="{109F1A2E-A212-40B3-A154-D6A716ACE09E}" destId="{ABF49702-7543-4096-BD7B-478BD5DB6218}" srcOrd="1" destOrd="0" presId="urn:microsoft.com/office/officeart/2008/layout/LinedList"/>
    <dgm:cxn modelId="{056047A7-C601-4F0F-B892-BF02A07CE4B5}" type="presParOf" srcId="{1B091B53-E9D6-431C-9179-6E2BED36DB8D}" destId="{0F2A34FB-4E9D-4040-B5F0-60B7CC574900}" srcOrd="18" destOrd="0" presId="urn:microsoft.com/office/officeart/2008/layout/LinedList"/>
    <dgm:cxn modelId="{0FDA5CCE-98A8-46E6-A802-23C56092803B}" type="presParOf" srcId="{1B091B53-E9D6-431C-9179-6E2BED36DB8D}" destId="{3AA1B7F9-F906-47BD-B40C-B971192CF5EA}" srcOrd="19" destOrd="0" presId="urn:microsoft.com/office/officeart/2008/layout/LinedList"/>
    <dgm:cxn modelId="{4EAB7277-62EE-4263-AE63-B202EC23D8F4}" type="presParOf" srcId="{3AA1B7F9-F906-47BD-B40C-B971192CF5EA}" destId="{439390FD-7798-4518-9750-B44BE9AC8F0D}" srcOrd="0" destOrd="0" presId="urn:microsoft.com/office/officeart/2008/layout/LinedList"/>
    <dgm:cxn modelId="{5FA30DE1-06AD-4B21-9167-FC34FFDF4FAB}" type="presParOf" srcId="{3AA1B7F9-F906-47BD-B40C-B971192CF5EA}" destId="{AD497310-ACB7-4DC8-AEC3-203DCB789E81}" srcOrd="1" destOrd="0" presId="urn:microsoft.com/office/officeart/2008/layout/LinedList"/>
    <dgm:cxn modelId="{47E58928-9F47-4452-A73B-53CAD63FDC1C}" type="presParOf" srcId="{1B091B53-E9D6-431C-9179-6E2BED36DB8D}" destId="{3BB8B1DC-BF29-464B-97A3-BD1B3CB47D26}" srcOrd="20" destOrd="0" presId="urn:microsoft.com/office/officeart/2008/layout/LinedList"/>
    <dgm:cxn modelId="{77C8E06D-417B-4A89-93FD-7E0E774C8F5C}" type="presParOf" srcId="{1B091B53-E9D6-431C-9179-6E2BED36DB8D}" destId="{4F22084F-A7BD-41D7-AF29-27FC05766758}" srcOrd="21" destOrd="0" presId="urn:microsoft.com/office/officeart/2008/layout/LinedList"/>
    <dgm:cxn modelId="{DC39A1EA-BBBE-42FA-860D-1F29C4E2BA84}" type="presParOf" srcId="{4F22084F-A7BD-41D7-AF29-27FC05766758}" destId="{BE74E440-C4A9-4420-AEDE-C16F3B1FDA1F}" srcOrd="0" destOrd="0" presId="urn:microsoft.com/office/officeart/2008/layout/LinedList"/>
    <dgm:cxn modelId="{EB9736D2-6C03-4984-A816-9835E50A36CD}" type="presParOf" srcId="{4F22084F-A7BD-41D7-AF29-27FC05766758}" destId="{74EC861B-2D98-4467-8B21-B6DE3CCDB27E}" srcOrd="1" destOrd="0" presId="urn:microsoft.com/office/officeart/2008/layout/LinedList"/>
    <dgm:cxn modelId="{ADBA1425-72A7-4B36-BB28-311E66982166}" type="presParOf" srcId="{1B091B53-E9D6-431C-9179-6E2BED36DB8D}" destId="{C26F534E-8717-4F6E-A8EE-601F44221914}" srcOrd="22" destOrd="0" presId="urn:microsoft.com/office/officeart/2008/layout/LinedList"/>
    <dgm:cxn modelId="{71D9FD1E-8798-46B8-A25A-CBFCF65AC86C}" type="presParOf" srcId="{1B091B53-E9D6-431C-9179-6E2BED36DB8D}" destId="{514E11E4-6069-4662-A47F-78169157C23A}" srcOrd="23" destOrd="0" presId="urn:microsoft.com/office/officeart/2008/layout/LinedList"/>
    <dgm:cxn modelId="{12D6240E-C65C-431E-B84E-7D7DCE090510}" type="presParOf" srcId="{514E11E4-6069-4662-A47F-78169157C23A}" destId="{509B1A66-C30D-46D6-A711-A36E3D763FAC}" srcOrd="0" destOrd="0" presId="urn:microsoft.com/office/officeart/2008/layout/LinedList"/>
    <dgm:cxn modelId="{19505662-E6B8-460E-811D-78859676146D}" type="presParOf" srcId="{514E11E4-6069-4662-A47F-78169157C23A}" destId="{F4217FBE-5B1F-4C8B-9664-74C87C1E6149}" srcOrd="1" destOrd="0" presId="urn:microsoft.com/office/officeart/2008/layout/LinedList"/>
    <dgm:cxn modelId="{E0D00E26-4E9E-4BA9-9371-EE17E5B5BFC3}" type="presParOf" srcId="{1B091B53-E9D6-431C-9179-6E2BED36DB8D}" destId="{D6BF24A3-3F1A-45DD-AC30-76D27547FAB6}" srcOrd="24" destOrd="0" presId="urn:microsoft.com/office/officeart/2008/layout/LinedList"/>
    <dgm:cxn modelId="{89761CCF-7C8F-46A8-98E5-2484779976EE}" type="presParOf" srcId="{1B091B53-E9D6-431C-9179-6E2BED36DB8D}" destId="{534E00C5-9D57-4DA8-997A-87D694AE6A80}" srcOrd="25" destOrd="0" presId="urn:microsoft.com/office/officeart/2008/layout/LinedList"/>
    <dgm:cxn modelId="{1DBC9C62-608C-4EE9-9A83-76F7DFD40A73}" type="presParOf" srcId="{534E00C5-9D57-4DA8-997A-87D694AE6A80}" destId="{8866D26E-7C13-47F1-B765-7AC69144C3C5}" srcOrd="0" destOrd="0" presId="urn:microsoft.com/office/officeart/2008/layout/LinedList"/>
    <dgm:cxn modelId="{6BD7A334-1A90-4253-9C1B-8BBE157AAD3C}" type="presParOf" srcId="{534E00C5-9D57-4DA8-997A-87D694AE6A80}" destId="{7926702A-3AF1-4FF5-B64F-A9E9273FEF70}" srcOrd="1" destOrd="0" presId="urn:microsoft.com/office/officeart/2008/layout/LinedList"/>
    <dgm:cxn modelId="{E934FD44-8ED4-49D5-A25C-4F8F75DCB47F}" type="presParOf" srcId="{1B091B53-E9D6-431C-9179-6E2BED36DB8D}" destId="{4E787225-F8AF-447F-B669-ABC8244E8B68}" srcOrd="26" destOrd="0" presId="urn:microsoft.com/office/officeart/2008/layout/LinedList"/>
    <dgm:cxn modelId="{D1D32ED6-4108-482A-968C-6FE4421DA1E5}" type="presParOf" srcId="{1B091B53-E9D6-431C-9179-6E2BED36DB8D}" destId="{4B9621BE-232A-4ED0-9697-A62129B4A71E}" srcOrd="27" destOrd="0" presId="urn:microsoft.com/office/officeart/2008/layout/LinedList"/>
    <dgm:cxn modelId="{D7CAADEC-F124-4CD9-8896-F1F4EA6569EB}" type="presParOf" srcId="{4B9621BE-232A-4ED0-9697-A62129B4A71E}" destId="{042575CB-A759-4983-9F6C-7F8A3DA90054}" srcOrd="0" destOrd="0" presId="urn:microsoft.com/office/officeart/2008/layout/LinedList"/>
    <dgm:cxn modelId="{10A4668E-33F1-4835-B203-55D390C26195}" type="presParOf" srcId="{4B9621BE-232A-4ED0-9697-A62129B4A71E}" destId="{09BADE3C-49DA-469F-8466-20D414A30498}" srcOrd="1" destOrd="0" presId="urn:microsoft.com/office/officeart/2008/layout/LinedList"/>
    <dgm:cxn modelId="{7DAB03B1-AA5A-4D30-9DD7-FA26E6091764}" type="presParOf" srcId="{1B091B53-E9D6-431C-9179-6E2BED36DB8D}" destId="{48E35BFA-E3FD-4C98-9E20-DA62324CB724}" srcOrd="28" destOrd="0" presId="urn:microsoft.com/office/officeart/2008/layout/LinedList"/>
    <dgm:cxn modelId="{08EFC9AF-D606-4BAB-9223-8398DA087396}" type="presParOf" srcId="{1B091B53-E9D6-431C-9179-6E2BED36DB8D}" destId="{72A7329B-D707-4D9E-BD43-69963A93CD4A}" srcOrd="29" destOrd="0" presId="urn:microsoft.com/office/officeart/2008/layout/LinedList"/>
    <dgm:cxn modelId="{EEF2248A-49DF-4780-847A-5FA56AA4DF6E}" type="presParOf" srcId="{72A7329B-D707-4D9E-BD43-69963A93CD4A}" destId="{13F0D0CD-2F5D-427B-B8B1-23FF7B037015}" srcOrd="0" destOrd="0" presId="urn:microsoft.com/office/officeart/2008/layout/LinedList"/>
    <dgm:cxn modelId="{9E393F3E-BAED-456C-B493-6ABC7C6BD8E8}" type="presParOf" srcId="{72A7329B-D707-4D9E-BD43-69963A93CD4A}" destId="{5966DD29-7E51-4265-9FA7-A9187A9693EC}" srcOrd="1" destOrd="0" presId="urn:microsoft.com/office/officeart/2008/layout/LinedList"/>
    <dgm:cxn modelId="{CC53C362-9F54-4B34-BCBD-BBDF1CCC7129}" type="presParOf" srcId="{1B091B53-E9D6-431C-9179-6E2BED36DB8D}" destId="{98BA4FF9-BE92-4B94-AE07-DA41699EDBC6}" srcOrd="30" destOrd="0" presId="urn:microsoft.com/office/officeart/2008/layout/LinedList"/>
    <dgm:cxn modelId="{3CA9AD3A-EC71-4316-A6F9-42654440D8F2}" type="presParOf" srcId="{1B091B53-E9D6-431C-9179-6E2BED36DB8D}" destId="{380636E3-7C97-4023-8EC8-D81FFD0F5614}" srcOrd="31" destOrd="0" presId="urn:microsoft.com/office/officeart/2008/layout/LinedList"/>
    <dgm:cxn modelId="{D52B50BF-81B1-49EF-91C7-9E95F70D0204}" type="presParOf" srcId="{380636E3-7C97-4023-8EC8-D81FFD0F5614}" destId="{27D45EEA-B614-49C3-AD90-CA5521F766C6}" srcOrd="0" destOrd="0" presId="urn:microsoft.com/office/officeart/2008/layout/LinedList"/>
    <dgm:cxn modelId="{7BED17C1-0187-4A9C-A17F-68ADEFF92061}" type="presParOf" srcId="{380636E3-7C97-4023-8EC8-D81FFD0F5614}" destId="{192AC46E-1B42-4BFB-88BD-0FE6FC5B20EC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endParaRPr lang="ru-RU" sz="1300" b="0" i="1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62F02F78-7C54-4862-841C-9D8F57A21E4D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Кулакова Мария Николаевна, </a:t>
          </a:r>
          <a:r>
            <a:rPr lang="ru-RU" sz="1400" i="1" dirty="0" smtClean="0"/>
            <a:t>ведущий специалист Арбитражного суда Волго-Вятского округа</a:t>
          </a:r>
        </a:p>
        <a:p>
          <a:pPr algn="just"/>
          <a:r>
            <a:rPr lang="ru-RU" sz="1400" b="1" dirty="0" smtClean="0"/>
            <a:t>Предупреждение коррупционных преступлений в системе обеспечения прав и свобод человека</a:t>
          </a:r>
          <a:endParaRPr lang="ru-RU" sz="1400" b="1" dirty="0"/>
        </a:p>
      </dgm:t>
    </dgm:pt>
    <dgm:pt modelId="{52DD5ABA-4252-4026-8AE6-93A401805AFC}" type="parTrans" cxnId="{921202B8-2247-437D-AD42-B0497892E4FA}">
      <dgm:prSet/>
      <dgm:spPr/>
      <dgm:t>
        <a:bodyPr/>
        <a:lstStyle/>
        <a:p>
          <a:endParaRPr lang="ru-RU"/>
        </a:p>
      </dgm:t>
    </dgm:pt>
    <dgm:pt modelId="{48D2C7DE-E833-42EE-A862-A532C3F0D90E}" type="sibTrans" cxnId="{921202B8-2247-437D-AD42-B0497892E4FA}">
      <dgm:prSet/>
      <dgm:spPr/>
      <dgm:t>
        <a:bodyPr/>
        <a:lstStyle/>
        <a:p>
          <a:endParaRPr lang="ru-RU"/>
        </a:p>
      </dgm:t>
    </dgm:pt>
    <dgm:pt modelId="{1517DD05-0C53-4CDA-A7B5-6669F36591D5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Кузнецова Светлана Николаевна, </a:t>
          </a:r>
          <a:r>
            <a:rPr lang="ru-RU" sz="1400" i="1" dirty="0" smtClean="0"/>
            <a:t>заместитель декана юридического факультета ННГУ по международной деятельности, доцент  кафедры европейского и международного права юридического факультета ННГУ, кандидат юридических наук </a:t>
          </a:r>
        </a:p>
        <a:p>
          <a:pPr algn="just"/>
          <a:r>
            <a:rPr lang="ru-RU" sz="1400" b="1" dirty="0" smtClean="0"/>
            <a:t>Правовые основы и сравнительный анализ программных документов субъектов Российской Федерации в сфере обеспечения защиты прав человека</a:t>
          </a:r>
          <a:endParaRPr lang="ru-RU" sz="1400" b="1" dirty="0"/>
        </a:p>
      </dgm:t>
    </dgm:pt>
    <dgm:pt modelId="{9961AA52-4FB7-4117-BFAB-6073BB5D601C}" type="parTrans" cxnId="{9B9CAE4E-655B-4742-92F6-A9F0222E713A}">
      <dgm:prSet/>
      <dgm:spPr/>
      <dgm:t>
        <a:bodyPr/>
        <a:lstStyle/>
        <a:p>
          <a:endParaRPr lang="ru-RU"/>
        </a:p>
      </dgm:t>
    </dgm:pt>
    <dgm:pt modelId="{CF52BF38-128D-4B4F-8A77-217D1E12F2CE}" type="sibTrans" cxnId="{9B9CAE4E-655B-4742-92F6-A9F0222E713A}">
      <dgm:prSet/>
      <dgm:spPr/>
      <dgm:t>
        <a:bodyPr/>
        <a:lstStyle/>
        <a:p>
          <a:endParaRPr lang="ru-RU"/>
        </a:p>
      </dgm:t>
    </dgm:pt>
    <dgm:pt modelId="{0B53AD9F-02F8-4CAA-A659-C6124225C7E4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Тихонова Светлана Сергеевна,  </a:t>
          </a:r>
          <a:r>
            <a:rPr lang="ru-RU" sz="1400" i="1" dirty="0" smtClean="0"/>
            <a:t>заместитель декана юридического факультета ННГУ по научной работе, доцент кафедры </a:t>
          </a:r>
          <a:r>
            <a:rPr lang="ru-RU" sz="1400" i="1" smtClean="0"/>
            <a:t>уголовного права                   и процесса </a:t>
          </a:r>
          <a:r>
            <a:rPr lang="ru-RU" sz="1400" i="1" dirty="0" smtClean="0"/>
            <a:t>юридического факультета ННГУ, кандидат юридических наук </a:t>
          </a:r>
        </a:p>
        <a:p>
          <a:pPr algn="just"/>
          <a:r>
            <a:rPr lang="ru-RU" sz="1400" b="1" dirty="0" smtClean="0"/>
            <a:t>Стратегия обеспечения и защиты прав и свобод человека: юридико-технический анализ современного состояния регионального нормативного регулирования правозащитной деятельности</a:t>
          </a:r>
          <a:endParaRPr lang="ru-RU" sz="1400" b="1" dirty="0"/>
        </a:p>
      </dgm:t>
    </dgm:pt>
    <dgm:pt modelId="{166FD61B-D6BD-4CB9-959B-197911341EC0}" type="parTrans" cxnId="{5211B7BC-2466-4CDE-A1A7-060EB66A65A1}">
      <dgm:prSet/>
      <dgm:spPr/>
      <dgm:t>
        <a:bodyPr/>
        <a:lstStyle/>
        <a:p>
          <a:endParaRPr lang="ru-RU"/>
        </a:p>
      </dgm:t>
    </dgm:pt>
    <dgm:pt modelId="{5749FC52-9677-4C26-84AC-42F9579AAF85}" type="sibTrans" cxnId="{5211B7BC-2466-4CDE-A1A7-060EB66A65A1}">
      <dgm:prSet/>
      <dgm:spPr/>
      <dgm:t>
        <a:bodyPr/>
        <a:lstStyle/>
        <a:p>
          <a:endParaRPr lang="ru-RU"/>
        </a:p>
      </dgm:t>
    </dgm:pt>
    <dgm:pt modelId="{797E90B8-C19D-4B31-9182-14C6A8406AFB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Попкова Жанна Георгиевна, </a:t>
          </a:r>
          <a:r>
            <a:rPr lang="ru-RU" sz="1400" i="1" dirty="0" smtClean="0"/>
            <a:t>старший преподаватель кафедры административного и финансового права юридического факультета ННГУ</a:t>
          </a:r>
        </a:p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dirty="0" smtClean="0"/>
            <a:t>Роль науки и практики налогового права в обеспечении прогрессивного развития российского общества</a:t>
          </a:r>
          <a:endParaRPr lang="ru-RU" sz="1400" b="1" dirty="0"/>
        </a:p>
      </dgm:t>
    </dgm:pt>
    <dgm:pt modelId="{38865296-5E2A-4B19-A310-2364729D2405}" type="parTrans" cxnId="{E79C7A35-4CCD-4BC3-A7E5-7A5293E52422}">
      <dgm:prSet/>
      <dgm:spPr/>
      <dgm:t>
        <a:bodyPr/>
        <a:lstStyle/>
        <a:p>
          <a:endParaRPr lang="ru-RU"/>
        </a:p>
      </dgm:t>
    </dgm:pt>
    <dgm:pt modelId="{24BF27DF-C81D-47A0-8BFC-C1AEE473F36C}" type="sibTrans" cxnId="{E79C7A35-4CCD-4BC3-A7E5-7A5293E52422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5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5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A1691275-226E-4841-96E9-DE07522879F2}" type="pres">
      <dgm:prSet presAssocID="{E1F6E3CA-2A5B-4A16-9757-08E5CE3B63B7}" presName="thickLine" presStyleLbl="alignNode1" presStyleIdx="1" presStyleCnt="15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1" presStyleCnt="15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2" presStyleCnt="15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2" presStyleCnt="15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96A7584-C961-42D8-9D9B-207ECF9047CD}" type="pres">
      <dgm:prSet presAssocID="{5E782B25-F5A7-4BED-A212-B3244424D408}" presName="thickLine" presStyleLbl="alignNode1" presStyleIdx="3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3" presStyleCnt="15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4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4" presStyleCnt="15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5" presStyleCnt="15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5" presStyleCnt="15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6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6" presStyleCnt="15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7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7" presStyleCnt="15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8" presStyleCnt="15" custLinFactY="-400000" custLinFactNeighborX="-647" custLinFactNeighborY="-417435"/>
      <dgm:spPr>
        <a:ln>
          <a:noFill/>
        </a:ln>
      </dgm:spPr>
      <dgm:t>
        <a:bodyPr/>
        <a:lstStyle/>
        <a:p>
          <a:endParaRPr lang="ru-RU"/>
        </a:p>
      </dgm:t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8" presStyleCnt="15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3BB8B1DC-BF29-464B-97A3-BD1B3CB47D26}" type="pres">
      <dgm:prSet presAssocID="{193961BB-AE28-4F3B-8C85-A79EC7D44BC2}" presName="thickLine" presStyleLbl="alignNode1" presStyleIdx="9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9" presStyleCnt="15" custScaleX="85004" custScaleY="39469" custLinFactY="-100000" custLinFactNeighborX="1140" custLinFactNeighborY="-136905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0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0" presStyleCnt="15" custScaleX="463509" custLinFactY="-616231" custLinFactNeighborX="-1676" custLinFactNeighborY="-700000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  <dgm:pt modelId="{D6BF24A3-3F1A-45DD-AC30-76D27547FAB6}" type="pres">
      <dgm:prSet presAssocID="{62F02F78-7C54-4862-841C-9D8F57A21E4D}" presName="thickLine" presStyleLbl="alignNode1" presStyleIdx="11" presStyleCnt="15" custLinFactNeighborX="2280" custLinFactNeighborY="-56163"/>
      <dgm:spPr>
        <a:ln>
          <a:noFill/>
        </a:ln>
      </dgm:spPr>
      <dgm:t>
        <a:bodyPr/>
        <a:lstStyle/>
        <a:p>
          <a:endParaRPr lang="ru-RU"/>
        </a:p>
      </dgm:t>
    </dgm:pt>
    <dgm:pt modelId="{534E00C5-9D57-4DA8-997A-87D694AE6A80}" type="pres">
      <dgm:prSet presAssocID="{62F02F78-7C54-4862-841C-9D8F57A21E4D}" presName="horz1" presStyleCnt="0"/>
      <dgm:spPr/>
    </dgm:pt>
    <dgm:pt modelId="{8866D26E-7C13-47F1-B765-7AC69144C3C5}" type="pres">
      <dgm:prSet presAssocID="{62F02F78-7C54-4862-841C-9D8F57A21E4D}" presName="tx1" presStyleLbl="revTx" presStyleIdx="11" presStyleCnt="15" custScaleX="95062" custScaleY="128648" custLinFactY="-300000" custLinFactNeighborX="4926" custLinFactNeighborY="-330867"/>
      <dgm:spPr/>
      <dgm:t>
        <a:bodyPr/>
        <a:lstStyle/>
        <a:p>
          <a:endParaRPr lang="ru-RU"/>
        </a:p>
      </dgm:t>
    </dgm:pt>
    <dgm:pt modelId="{7926702A-3AF1-4FF5-B64F-A9E9273FEF70}" type="pres">
      <dgm:prSet presAssocID="{62F02F78-7C54-4862-841C-9D8F57A21E4D}" presName="vert1" presStyleCnt="0"/>
      <dgm:spPr/>
    </dgm:pt>
    <dgm:pt modelId="{4E787225-F8AF-447F-B669-ABC8244E8B68}" type="pres">
      <dgm:prSet presAssocID="{1517DD05-0C53-4CDA-A7B5-6669F36591D5}" presName="thickLine" presStyleLbl="alignNode1" presStyleIdx="12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4B9621BE-232A-4ED0-9697-A62129B4A71E}" type="pres">
      <dgm:prSet presAssocID="{1517DD05-0C53-4CDA-A7B5-6669F36591D5}" presName="horz1" presStyleCnt="0"/>
      <dgm:spPr/>
    </dgm:pt>
    <dgm:pt modelId="{042575CB-A759-4983-9F6C-7F8A3DA90054}" type="pres">
      <dgm:prSet presAssocID="{1517DD05-0C53-4CDA-A7B5-6669F36591D5}" presName="tx1" presStyleLbl="revTx" presStyleIdx="12" presStyleCnt="15" custScaleX="95062" custScaleY="225879" custLinFactY="-223054" custLinFactNeighborX="4926" custLinFactNeighborY="-300000"/>
      <dgm:spPr/>
      <dgm:t>
        <a:bodyPr/>
        <a:lstStyle/>
        <a:p>
          <a:endParaRPr lang="ru-RU"/>
        </a:p>
      </dgm:t>
    </dgm:pt>
    <dgm:pt modelId="{09BADE3C-49DA-469F-8466-20D414A30498}" type="pres">
      <dgm:prSet presAssocID="{1517DD05-0C53-4CDA-A7B5-6669F36591D5}" presName="vert1" presStyleCnt="0"/>
      <dgm:spPr/>
    </dgm:pt>
    <dgm:pt modelId="{48E35BFA-E3FD-4C98-9E20-DA62324CB724}" type="pres">
      <dgm:prSet presAssocID="{0B53AD9F-02F8-4CAA-A659-C6124225C7E4}" presName="thickLine" presStyleLbl="alignNode1" presStyleIdx="13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72A7329B-D707-4D9E-BD43-69963A93CD4A}" type="pres">
      <dgm:prSet presAssocID="{0B53AD9F-02F8-4CAA-A659-C6124225C7E4}" presName="horz1" presStyleCnt="0"/>
      <dgm:spPr/>
    </dgm:pt>
    <dgm:pt modelId="{13F0D0CD-2F5D-427B-B8B1-23FF7B037015}" type="pres">
      <dgm:prSet presAssocID="{0B53AD9F-02F8-4CAA-A659-C6124225C7E4}" presName="tx1" presStyleLbl="revTx" presStyleIdx="13" presStyleCnt="15" custScaleX="95062" custScaleY="225879" custLinFactY="-200000" custLinFactNeighborX="4926" custLinFactNeighborY="-206130"/>
      <dgm:spPr/>
      <dgm:t>
        <a:bodyPr/>
        <a:lstStyle/>
        <a:p>
          <a:endParaRPr lang="ru-RU"/>
        </a:p>
      </dgm:t>
    </dgm:pt>
    <dgm:pt modelId="{5966DD29-7E51-4265-9FA7-A9187A9693EC}" type="pres">
      <dgm:prSet presAssocID="{0B53AD9F-02F8-4CAA-A659-C6124225C7E4}" presName="vert1" presStyleCnt="0"/>
      <dgm:spPr/>
    </dgm:pt>
    <dgm:pt modelId="{15595962-86BC-4FC4-AA87-287CD89F4F4A}" type="pres">
      <dgm:prSet presAssocID="{797E90B8-C19D-4B31-9182-14C6A8406AFB}" presName="thickLine" presStyleLbl="alignNode1" presStyleIdx="14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0E8E958A-397A-4742-B81E-9A627A23E5C9}" type="pres">
      <dgm:prSet presAssocID="{797E90B8-C19D-4B31-9182-14C6A8406AFB}" presName="horz1" presStyleCnt="0"/>
      <dgm:spPr/>
    </dgm:pt>
    <dgm:pt modelId="{74F508EF-87CA-4261-ADF7-CDC0CC961EF4}" type="pres">
      <dgm:prSet presAssocID="{797E90B8-C19D-4B31-9182-14C6A8406AFB}" presName="tx1" presStyleLbl="revTx" presStyleIdx="14" presStyleCnt="15" custScaleX="95190" custScaleY="80555" custLinFactY="-700000" custLinFactNeighborX="4921" custLinFactNeighborY="-775552"/>
      <dgm:spPr/>
      <dgm:t>
        <a:bodyPr/>
        <a:lstStyle/>
        <a:p>
          <a:endParaRPr lang="ru-RU"/>
        </a:p>
      </dgm:t>
    </dgm:pt>
    <dgm:pt modelId="{91D6F0D7-2809-4169-A2AA-695C4054CB1C}" type="pres">
      <dgm:prSet presAssocID="{797E90B8-C19D-4B31-9182-14C6A8406AFB}" presName="vert1" presStyleCnt="0"/>
      <dgm:spPr/>
    </dgm:pt>
  </dgm:ptLst>
  <dgm:cxnLst>
    <dgm:cxn modelId="{90132EA6-BF00-4B03-B4B6-246ECFDA6ABB}" srcId="{93644E3D-2FC3-46A2-A9E3-E6583E3E9400}" destId="{E1F6E3CA-2A5B-4A16-9757-08E5CE3B63B7}" srcOrd="1" destOrd="0" parTransId="{F1B2C313-8D16-40FD-9E5F-4726015A828B}" sibTransId="{531621BD-CA2B-4320-9116-3241983E5724}"/>
    <dgm:cxn modelId="{F9106873-435F-49E5-BE97-2968A109A8C5}" srcId="{93644E3D-2FC3-46A2-A9E3-E6583E3E9400}" destId="{5E782B25-F5A7-4BED-A212-B3244424D408}" srcOrd="3" destOrd="0" parTransId="{B40622FE-689C-4BBA-907D-632CAA7044A4}" sibTransId="{D8088278-E5B8-4D79-8CDD-A444070968ED}"/>
    <dgm:cxn modelId="{1A8CA0A7-26E3-4E4F-AC0F-E34DB5B83EDD}" srcId="{93644E3D-2FC3-46A2-A9E3-E6583E3E9400}" destId="{FEC2FF2C-FCB0-498B-A6BC-20A4E0EE5E88}" srcOrd="2" destOrd="0" parTransId="{3851F7F1-6F55-443A-B4E3-A6D6EB85924F}" sibTransId="{DEC28EBC-A54F-4520-B865-E726881EC0A4}"/>
    <dgm:cxn modelId="{5B240018-E378-4C14-A8CA-7AA5D018D392}" type="presOf" srcId="{193961BB-AE28-4F3B-8C85-A79EC7D44BC2}" destId="{BE74E440-C4A9-4420-AEDE-C16F3B1FDA1F}" srcOrd="0" destOrd="0" presId="urn:microsoft.com/office/officeart/2008/layout/LinedList"/>
    <dgm:cxn modelId="{E79C7A35-4CCD-4BC3-A7E5-7A5293E52422}" srcId="{93644E3D-2FC3-46A2-A9E3-E6583E3E9400}" destId="{797E90B8-C19D-4B31-9182-14C6A8406AFB}" srcOrd="14" destOrd="0" parTransId="{38865296-5E2A-4B19-A310-2364729D2405}" sibTransId="{24BF27DF-C81D-47A0-8BFC-C1AEE473F36C}"/>
    <dgm:cxn modelId="{A430205D-9D4B-4A41-81CD-F11ABA87B9F7}" type="presOf" srcId="{1517DD05-0C53-4CDA-A7B5-6669F36591D5}" destId="{042575CB-A759-4983-9F6C-7F8A3DA90054}" srcOrd="0" destOrd="0" presId="urn:microsoft.com/office/officeart/2008/layout/LinedList"/>
    <dgm:cxn modelId="{85E6C0FE-CCD6-4ED6-A012-6A99423E094F}" type="presOf" srcId="{FF856CC2-A279-44E9-B917-9387C56BBFA3}" destId="{509B1A66-C30D-46D6-A711-A36E3D763FAC}" srcOrd="0" destOrd="0" presId="urn:microsoft.com/office/officeart/2008/layout/LinedList"/>
    <dgm:cxn modelId="{A57544C4-7F76-44B3-BEB4-2C3949334DD9}" type="presOf" srcId="{8BB5F49A-9FE8-4213-A681-E722344FAF03}" destId="{2F8169A0-8BFB-43B5-AE0A-C1262760F67E}" srcOrd="0" destOrd="0" presId="urn:microsoft.com/office/officeart/2008/layout/LinedList"/>
    <dgm:cxn modelId="{C4C46694-3392-4645-825F-CDAD82E9789F}" type="presOf" srcId="{E3A6AB6D-02EA-409D-B054-CA398B213578}" destId="{8C7BAE01-67CB-4B76-8C74-2345B1844F4D}" srcOrd="0" destOrd="0" presId="urn:microsoft.com/office/officeart/2008/layout/LinedList"/>
    <dgm:cxn modelId="{921202B8-2247-437D-AD42-B0497892E4FA}" srcId="{93644E3D-2FC3-46A2-A9E3-E6583E3E9400}" destId="{62F02F78-7C54-4862-841C-9D8F57A21E4D}" srcOrd="11" destOrd="0" parTransId="{52DD5ABA-4252-4026-8AE6-93A401805AFC}" sibTransId="{48D2C7DE-E833-42EE-A862-A532C3F0D90E}"/>
    <dgm:cxn modelId="{DB8B03A3-5AA2-4DD0-828D-E0EC30FB3C25}" srcId="{93644E3D-2FC3-46A2-A9E3-E6583E3E9400}" destId="{CAC6CE1F-3245-4894-B2F8-B4DF140BAD61}" srcOrd="7" destOrd="0" parTransId="{6ACD04D3-D585-4753-9670-4DCF5FF820D4}" sibTransId="{7C7751A2-9C94-4A9B-B8B6-98CC2AB49E78}"/>
    <dgm:cxn modelId="{11B50B71-9E8F-43D7-8D5A-B62F4D8B8DC5}" type="presOf" srcId="{62F02F78-7C54-4862-841C-9D8F57A21E4D}" destId="{8866D26E-7C13-47F1-B765-7AC69144C3C5}" srcOrd="0" destOrd="0" presId="urn:microsoft.com/office/officeart/2008/layout/LinedList"/>
    <dgm:cxn modelId="{2D3DA885-74E6-4D60-92EB-808618F48E45}" srcId="{93644E3D-2FC3-46A2-A9E3-E6583E3E9400}" destId="{193961BB-AE28-4F3B-8C85-A79EC7D44BC2}" srcOrd="9" destOrd="0" parTransId="{3812AB95-B94A-41B1-8231-265C08CDB2D2}" sibTransId="{0E5BF3EF-3310-4FD9-BB30-721BD3D42960}"/>
    <dgm:cxn modelId="{E4A4902C-8FA5-4955-9FF5-70F903B75C00}" type="presOf" srcId="{E1F6E3CA-2A5B-4A16-9757-08E5CE3B63B7}" destId="{C0CA8A9C-2128-4A78-A08E-ED9FF56087B3}" srcOrd="0" destOrd="0" presId="urn:microsoft.com/office/officeart/2008/layout/LinedList"/>
    <dgm:cxn modelId="{EEAC29C5-9298-4831-A0D9-5BE14043F665}" srcId="{93644E3D-2FC3-46A2-A9E3-E6583E3E9400}" destId="{E3A6AB6D-02EA-409D-B054-CA398B213578}" srcOrd="6" destOrd="0" parTransId="{99A55B7C-AD7F-44C0-9632-7EE5723F31C6}" sibTransId="{E66C7DC2-25F4-4BF2-ADF2-B0327BD5A90D}"/>
    <dgm:cxn modelId="{ED7E0916-2456-4B4B-BF9B-C95D9A763FE6}" type="presOf" srcId="{DAD7E854-E931-4831-A49E-DA6D7695D5C3}" destId="{D82267EC-67E3-4768-A089-7048B4AAA91E}" srcOrd="0" destOrd="0" presId="urn:microsoft.com/office/officeart/2008/layout/LinedList"/>
    <dgm:cxn modelId="{0EC0A46B-EE0B-44A6-A323-9E66CAA47643}" srcId="{93644E3D-2FC3-46A2-A9E3-E6583E3E9400}" destId="{7D0A7DCA-B4FA-4029-AA79-00E9A16D5F80}" srcOrd="5" destOrd="0" parTransId="{A51061B3-0BAC-412F-8237-D039C6CF70A0}" sibTransId="{8D0A79D0-D670-4D36-88C1-531D79323EB3}"/>
    <dgm:cxn modelId="{C9450662-F272-482C-8F08-E887B1C941DD}" srcId="{93644E3D-2FC3-46A2-A9E3-E6583E3E9400}" destId="{8BB5F49A-9FE8-4213-A681-E722344FAF03}" srcOrd="4" destOrd="0" parTransId="{854CD8DB-0A03-4C13-ACBB-9B458335E1A4}" sibTransId="{887300D6-FE0F-492D-8D1B-8330B599AA4A}"/>
    <dgm:cxn modelId="{18E654C7-42E6-4241-BA64-C9BD68AD3F49}" type="presOf" srcId="{0B53AD9F-02F8-4CAA-A659-C6124225C7E4}" destId="{13F0D0CD-2F5D-427B-B8B1-23FF7B037015}" srcOrd="0" destOrd="0" presId="urn:microsoft.com/office/officeart/2008/layout/LinedList"/>
    <dgm:cxn modelId="{11ABE88D-6E74-4DF7-8622-704E3C04878A}" type="presOf" srcId="{93644E3D-2FC3-46A2-A9E3-E6583E3E9400}" destId="{1B091B53-E9D6-431C-9179-6E2BED36DB8D}" srcOrd="0" destOrd="0" presId="urn:microsoft.com/office/officeart/2008/layout/LinedList"/>
    <dgm:cxn modelId="{3890E25A-2D10-4558-A1E8-0A22BFE50B27}" type="presOf" srcId="{5E782B25-F5A7-4BED-A212-B3244424D408}" destId="{40A209E3-66A1-4E45-993F-2AD36E710E6B}" srcOrd="0" destOrd="0" presId="urn:microsoft.com/office/officeart/2008/layout/LinedList"/>
    <dgm:cxn modelId="{5211B7BC-2466-4CDE-A1A7-060EB66A65A1}" srcId="{93644E3D-2FC3-46A2-A9E3-E6583E3E9400}" destId="{0B53AD9F-02F8-4CAA-A659-C6124225C7E4}" srcOrd="13" destOrd="0" parTransId="{166FD61B-D6BD-4CB9-959B-197911341EC0}" sibTransId="{5749FC52-9677-4C26-84AC-42F9579AAF85}"/>
    <dgm:cxn modelId="{9B9CAE4E-655B-4742-92F6-A9F0222E713A}" srcId="{93644E3D-2FC3-46A2-A9E3-E6583E3E9400}" destId="{1517DD05-0C53-4CDA-A7B5-6669F36591D5}" srcOrd="12" destOrd="0" parTransId="{9961AA52-4FB7-4117-BFAB-6073BB5D601C}" sibTransId="{CF52BF38-128D-4B4F-8A77-217D1E12F2CE}"/>
    <dgm:cxn modelId="{E1909AB1-DC80-44CE-A2B0-C82A4A678EC6}" type="presOf" srcId="{CAC6CE1F-3245-4894-B2F8-B4DF140BAD61}" destId="{7E8DF158-69B7-40A5-B453-84EDE6919F97}" srcOrd="0" destOrd="0" presId="urn:microsoft.com/office/officeart/2008/layout/LinedList"/>
    <dgm:cxn modelId="{D62BAA76-A204-45EA-8B99-81F353A62FE3}" type="presOf" srcId="{7D0A7DCA-B4FA-4029-AA79-00E9A16D5F80}" destId="{92C0B305-7537-46DD-9713-B6A21F4489F5}" srcOrd="0" destOrd="0" presId="urn:microsoft.com/office/officeart/2008/layout/LinedList"/>
    <dgm:cxn modelId="{4B822F24-5E64-42AA-8109-B381F79BE81F}" srcId="{93644E3D-2FC3-46A2-A9E3-E6583E3E9400}" destId="{DAD7E854-E931-4831-A49E-DA6D7695D5C3}" srcOrd="8" destOrd="0" parTransId="{951C0BF3-C886-4265-A9D7-E8007FC21818}" sibTransId="{A89519C5-5377-4903-9AA8-33B4E1F5E3AF}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4E25CFA3-5063-4C92-8FA6-7110AA1AB6DB}" type="presOf" srcId="{797E90B8-C19D-4B31-9182-14C6A8406AFB}" destId="{74F508EF-87CA-4261-ADF7-CDC0CC961EF4}" srcOrd="0" destOrd="0" presId="urn:microsoft.com/office/officeart/2008/layout/LinedList"/>
    <dgm:cxn modelId="{7CBC3B28-41AE-4965-A754-DF37F779E6F2}" type="presOf" srcId="{395DC972-29C1-4F8E-BAD9-C215AFE69541}" destId="{FC596E33-1A3E-4B25-B18B-BF91D8FFD1A8}" srcOrd="0" destOrd="0" presId="urn:microsoft.com/office/officeart/2008/layout/LinedList"/>
    <dgm:cxn modelId="{17DB0573-08C7-4986-87E1-794971DA43F1}" type="presOf" srcId="{FEC2FF2C-FCB0-498B-A6BC-20A4E0EE5E88}" destId="{D3320AF7-7DCC-4862-8705-1FCA7D8596BE}" srcOrd="0" destOrd="0" presId="urn:microsoft.com/office/officeart/2008/layout/LinedList"/>
    <dgm:cxn modelId="{80CCD329-2833-4F40-8954-4B6E1167AD34}" srcId="{93644E3D-2FC3-46A2-A9E3-E6583E3E9400}" destId="{FF856CC2-A279-44E9-B917-9387C56BBFA3}" srcOrd="10" destOrd="0" parTransId="{06195FF1-3F64-4664-B26D-5367B7C9DB44}" sibTransId="{3CE99D50-FC0B-421C-B6C0-337D026584CA}"/>
    <dgm:cxn modelId="{F32E6E19-D2D5-4FEC-BF63-F48D1AB72042}" type="presParOf" srcId="{1B091B53-E9D6-431C-9179-6E2BED36DB8D}" destId="{E1495A60-5DD4-4320-8A06-3DCADCE523E3}" srcOrd="0" destOrd="0" presId="urn:microsoft.com/office/officeart/2008/layout/LinedList"/>
    <dgm:cxn modelId="{64D8E2F8-A6C6-49A3-95AB-B78E21114421}" type="presParOf" srcId="{1B091B53-E9D6-431C-9179-6E2BED36DB8D}" destId="{5943456C-935E-4071-BA51-F5B853F153D5}" srcOrd="1" destOrd="0" presId="urn:microsoft.com/office/officeart/2008/layout/LinedList"/>
    <dgm:cxn modelId="{05555381-D9C0-485F-9412-427D2D93E818}" type="presParOf" srcId="{5943456C-935E-4071-BA51-F5B853F153D5}" destId="{FC596E33-1A3E-4B25-B18B-BF91D8FFD1A8}" srcOrd="0" destOrd="0" presId="urn:microsoft.com/office/officeart/2008/layout/LinedList"/>
    <dgm:cxn modelId="{0FE59B94-0762-4054-8AE6-C5F6D1C18072}" type="presParOf" srcId="{5943456C-935E-4071-BA51-F5B853F153D5}" destId="{294776C4-11E3-4A99-9DF4-69DEC8065684}" srcOrd="1" destOrd="0" presId="urn:microsoft.com/office/officeart/2008/layout/LinedList"/>
    <dgm:cxn modelId="{398F8ED7-29CB-4F56-8976-CBE309366B66}" type="presParOf" srcId="{1B091B53-E9D6-431C-9179-6E2BED36DB8D}" destId="{A1691275-226E-4841-96E9-DE07522879F2}" srcOrd="2" destOrd="0" presId="urn:microsoft.com/office/officeart/2008/layout/LinedList"/>
    <dgm:cxn modelId="{76977984-46F9-4F2B-B61C-50E1F110A5FF}" type="presParOf" srcId="{1B091B53-E9D6-431C-9179-6E2BED36DB8D}" destId="{10A70A95-4243-454E-9023-D8575439D440}" srcOrd="3" destOrd="0" presId="urn:microsoft.com/office/officeart/2008/layout/LinedList"/>
    <dgm:cxn modelId="{5973E562-31EC-4EBE-BBE6-182601B94691}" type="presParOf" srcId="{10A70A95-4243-454E-9023-D8575439D440}" destId="{C0CA8A9C-2128-4A78-A08E-ED9FF56087B3}" srcOrd="0" destOrd="0" presId="urn:microsoft.com/office/officeart/2008/layout/LinedList"/>
    <dgm:cxn modelId="{BB32BAD5-536D-40DF-9B76-0C52B2FB9EE1}" type="presParOf" srcId="{10A70A95-4243-454E-9023-D8575439D440}" destId="{53A736C7-51FB-4A7F-864F-C19DCF49E6AD}" srcOrd="1" destOrd="0" presId="urn:microsoft.com/office/officeart/2008/layout/LinedList"/>
    <dgm:cxn modelId="{D9B79CDF-7659-46CF-9653-85416688FA1F}" type="presParOf" srcId="{1B091B53-E9D6-431C-9179-6E2BED36DB8D}" destId="{2F0B78D9-1963-4495-BC51-B5B35D4531DE}" srcOrd="4" destOrd="0" presId="urn:microsoft.com/office/officeart/2008/layout/LinedList"/>
    <dgm:cxn modelId="{796A8FD6-D68C-4D5B-A476-886BF51EBCDE}" type="presParOf" srcId="{1B091B53-E9D6-431C-9179-6E2BED36DB8D}" destId="{6E68C158-CD9F-4031-9785-F66C8316DAA2}" srcOrd="5" destOrd="0" presId="urn:microsoft.com/office/officeart/2008/layout/LinedList"/>
    <dgm:cxn modelId="{0CA837A7-CBFC-44DC-BB92-834FFBA9A61B}" type="presParOf" srcId="{6E68C158-CD9F-4031-9785-F66C8316DAA2}" destId="{D3320AF7-7DCC-4862-8705-1FCA7D8596BE}" srcOrd="0" destOrd="0" presId="urn:microsoft.com/office/officeart/2008/layout/LinedList"/>
    <dgm:cxn modelId="{D57A8AF7-CC5A-47E0-8293-FD305164AD6F}" type="presParOf" srcId="{6E68C158-CD9F-4031-9785-F66C8316DAA2}" destId="{8F5AF218-FCA6-4007-B7FD-35859514A887}" srcOrd="1" destOrd="0" presId="urn:microsoft.com/office/officeart/2008/layout/LinedList"/>
    <dgm:cxn modelId="{AD15E5B8-AD81-48B7-80BB-EDB39CF535E0}" type="presParOf" srcId="{1B091B53-E9D6-431C-9179-6E2BED36DB8D}" destId="{496A7584-C961-42D8-9D9B-207ECF9047CD}" srcOrd="6" destOrd="0" presId="urn:microsoft.com/office/officeart/2008/layout/LinedList"/>
    <dgm:cxn modelId="{201241E6-5FE8-45D7-8F83-B427A2FE2A4A}" type="presParOf" srcId="{1B091B53-E9D6-431C-9179-6E2BED36DB8D}" destId="{FB2E6250-7257-4FD8-A289-E5C6A1F83818}" srcOrd="7" destOrd="0" presId="urn:microsoft.com/office/officeart/2008/layout/LinedList"/>
    <dgm:cxn modelId="{2339EA0F-0C28-4F11-84AF-B2E9EA003860}" type="presParOf" srcId="{FB2E6250-7257-4FD8-A289-E5C6A1F83818}" destId="{40A209E3-66A1-4E45-993F-2AD36E710E6B}" srcOrd="0" destOrd="0" presId="urn:microsoft.com/office/officeart/2008/layout/LinedList"/>
    <dgm:cxn modelId="{34FC404B-AD09-4094-8769-884C61C00CF7}" type="presParOf" srcId="{FB2E6250-7257-4FD8-A289-E5C6A1F83818}" destId="{5E3EF0A8-8FCF-48B1-B362-CBFC049ACB77}" srcOrd="1" destOrd="0" presId="urn:microsoft.com/office/officeart/2008/layout/LinedList"/>
    <dgm:cxn modelId="{5F2E92A2-DA6D-4794-8244-5040BAB64B5B}" type="presParOf" srcId="{1B091B53-E9D6-431C-9179-6E2BED36DB8D}" destId="{34E1FE42-1BC0-402F-B9AE-2B19FD4A6856}" srcOrd="8" destOrd="0" presId="urn:microsoft.com/office/officeart/2008/layout/LinedList"/>
    <dgm:cxn modelId="{B046B967-D39E-4858-AC57-AB126109E8E7}" type="presParOf" srcId="{1B091B53-E9D6-431C-9179-6E2BED36DB8D}" destId="{76A10E13-D21B-47B8-BDA9-8312F11B4143}" srcOrd="9" destOrd="0" presId="urn:microsoft.com/office/officeart/2008/layout/LinedList"/>
    <dgm:cxn modelId="{123B98B1-FB94-4CFE-89BD-29E7630798E3}" type="presParOf" srcId="{76A10E13-D21B-47B8-BDA9-8312F11B4143}" destId="{2F8169A0-8BFB-43B5-AE0A-C1262760F67E}" srcOrd="0" destOrd="0" presId="urn:microsoft.com/office/officeart/2008/layout/LinedList"/>
    <dgm:cxn modelId="{BF83D280-095D-4D60-A89F-F33086E188C0}" type="presParOf" srcId="{76A10E13-D21B-47B8-BDA9-8312F11B4143}" destId="{DC9089EE-0883-42DD-BB25-CDDF48AE9142}" srcOrd="1" destOrd="0" presId="urn:microsoft.com/office/officeart/2008/layout/LinedList"/>
    <dgm:cxn modelId="{C325CFA2-DE8C-43FC-83DD-6539AAA8799D}" type="presParOf" srcId="{1B091B53-E9D6-431C-9179-6E2BED36DB8D}" destId="{D4D2D77D-688E-489F-95AA-629D6D9B434E}" srcOrd="10" destOrd="0" presId="urn:microsoft.com/office/officeart/2008/layout/LinedList"/>
    <dgm:cxn modelId="{B73B8310-7397-4635-82A7-44F4B5252F5E}" type="presParOf" srcId="{1B091B53-E9D6-431C-9179-6E2BED36DB8D}" destId="{347737BB-16D5-41A6-9ABD-F4F920FF8FEC}" srcOrd="11" destOrd="0" presId="urn:microsoft.com/office/officeart/2008/layout/LinedList"/>
    <dgm:cxn modelId="{6A536421-DB61-423A-A8AD-4DAD152FFFB9}" type="presParOf" srcId="{347737BB-16D5-41A6-9ABD-F4F920FF8FEC}" destId="{92C0B305-7537-46DD-9713-B6A21F4489F5}" srcOrd="0" destOrd="0" presId="urn:microsoft.com/office/officeart/2008/layout/LinedList"/>
    <dgm:cxn modelId="{DEAAF90C-38FB-4EF4-A1DC-D884B808F7E5}" type="presParOf" srcId="{347737BB-16D5-41A6-9ABD-F4F920FF8FEC}" destId="{7BE47023-C7B0-4E30-B8ED-FEB4A4B21AE0}" srcOrd="1" destOrd="0" presId="urn:microsoft.com/office/officeart/2008/layout/LinedList"/>
    <dgm:cxn modelId="{95C252DF-627B-407A-983B-265E7599F040}" type="presParOf" srcId="{1B091B53-E9D6-431C-9179-6E2BED36DB8D}" destId="{95B3EA1B-2B0F-40B1-BD6B-A733FBEAA15A}" srcOrd="12" destOrd="0" presId="urn:microsoft.com/office/officeart/2008/layout/LinedList"/>
    <dgm:cxn modelId="{84E61228-9068-4246-965E-B7D6C6BE45DB}" type="presParOf" srcId="{1B091B53-E9D6-431C-9179-6E2BED36DB8D}" destId="{DD21FB24-FF28-4F28-BAF1-EB42820DBF8E}" srcOrd="13" destOrd="0" presId="urn:microsoft.com/office/officeart/2008/layout/LinedList"/>
    <dgm:cxn modelId="{2DAECC6B-5DA1-4168-AD9F-124FDB432B14}" type="presParOf" srcId="{DD21FB24-FF28-4F28-BAF1-EB42820DBF8E}" destId="{8C7BAE01-67CB-4B76-8C74-2345B1844F4D}" srcOrd="0" destOrd="0" presId="urn:microsoft.com/office/officeart/2008/layout/LinedList"/>
    <dgm:cxn modelId="{6B55F9A8-38FF-4DFB-A751-A4462BB3F0C4}" type="presParOf" srcId="{DD21FB24-FF28-4F28-BAF1-EB42820DBF8E}" destId="{0F667BF1-F025-410D-9583-E1E32CEC3C0D}" srcOrd="1" destOrd="0" presId="urn:microsoft.com/office/officeart/2008/layout/LinedList"/>
    <dgm:cxn modelId="{533C2DE4-0173-4707-8BBD-CA24DAD449B5}" type="presParOf" srcId="{1B091B53-E9D6-431C-9179-6E2BED36DB8D}" destId="{C88C0D09-8563-4522-851E-720449C33A5C}" srcOrd="14" destOrd="0" presId="urn:microsoft.com/office/officeart/2008/layout/LinedList"/>
    <dgm:cxn modelId="{BBAC0C67-C290-4732-900B-81AB21FF5AEC}" type="presParOf" srcId="{1B091B53-E9D6-431C-9179-6E2BED36DB8D}" destId="{DD30F9B8-4748-4A01-BE8A-1593F51ED2D1}" srcOrd="15" destOrd="0" presId="urn:microsoft.com/office/officeart/2008/layout/LinedList"/>
    <dgm:cxn modelId="{0B979ED8-223D-4806-81E7-F84E6C21342C}" type="presParOf" srcId="{DD30F9B8-4748-4A01-BE8A-1593F51ED2D1}" destId="{7E8DF158-69B7-40A5-B453-84EDE6919F97}" srcOrd="0" destOrd="0" presId="urn:microsoft.com/office/officeart/2008/layout/LinedList"/>
    <dgm:cxn modelId="{FA62874F-6817-4E4F-9180-BBDEB8D101C3}" type="presParOf" srcId="{DD30F9B8-4748-4A01-BE8A-1593F51ED2D1}" destId="{A660AE25-932C-4D37-95F5-D443AC9D0463}" srcOrd="1" destOrd="0" presId="urn:microsoft.com/office/officeart/2008/layout/LinedList"/>
    <dgm:cxn modelId="{20911A2E-713F-4E78-A6AB-D5CCB2A0F00A}" type="presParOf" srcId="{1B091B53-E9D6-431C-9179-6E2BED36DB8D}" destId="{3D0A868B-010C-4A39-B916-4B3330AEF656}" srcOrd="16" destOrd="0" presId="urn:microsoft.com/office/officeart/2008/layout/LinedList"/>
    <dgm:cxn modelId="{C23D7922-9F51-42A1-BE36-B33BB5BFA97A}" type="presParOf" srcId="{1B091B53-E9D6-431C-9179-6E2BED36DB8D}" destId="{109F1A2E-A212-40B3-A154-D6A716ACE09E}" srcOrd="17" destOrd="0" presId="urn:microsoft.com/office/officeart/2008/layout/LinedList"/>
    <dgm:cxn modelId="{1370B629-3C6C-4150-83E4-4CD29E5293BA}" type="presParOf" srcId="{109F1A2E-A212-40B3-A154-D6A716ACE09E}" destId="{D82267EC-67E3-4768-A089-7048B4AAA91E}" srcOrd="0" destOrd="0" presId="urn:microsoft.com/office/officeart/2008/layout/LinedList"/>
    <dgm:cxn modelId="{10D4C89B-A4B7-49ED-AF71-B6092BB0C37A}" type="presParOf" srcId="{109F1A2E-A212-40B3-A154-D6A716ACE09E}" destId="{ABF49702-7543-4096-BD7B-478BD5DB6218}" srcOrd="1" destOrd="0" presId="urn:microsoft.com/office/officeart/2008/layout/LinedList"/>
    <dgm:cxn modelId="{5C53A1EF-9301-4948-B43C-47FCB3D33076}" type="presParOf" srcId="{1B091B53-E9D6-431C-9179-6E2BED36DB8D}" destId="{3BB8B1DC-BF29-464B-97A3-BD1B3CB47D26}" srcOrd="18" destOrd="0" presId="urn:microsoft.com/office/officeart/2008/layout/LinedList"/>
    <dgm:cxn modelId="{EAC85953-D56B-4BB0-A49A-A1A9BA4EA8C5}" type="presParOf" srcId="{1B091B53-E9D6-431C-9179-6E2BED36DB8D}" destId="{4F22084F-A7BD-41D7-AF29-27FC05766758}" srcOrd="19" destOrd="0" presId="urn:microsoft.com/office/officeart/2008/layout/LinedList"/>
    <dgm:cxn modelId="{C1823322-A4DE-45BD-A888-F6353D6B04E2}" type="presParOf" srcId="{4F22084F-A7BD-41D7-AF29-27FC05766758}" destId="{BE74E440-C4A9-4420-AEDE-C16F3B1FDA1F}" srcOrd="0" destOrd="0" presId="urn:microsoft.com/office/officeart/2008/layout/LinedList"/>
    <dgm:cxn modelId="{F7A1F025-B7D0-4C6E-B3F2-5319ACFBF4F0}" type="presParOf" srcId="{4F22084F-A7BD-41D7-AF29-27FC05766758}" destId="{74EC861B-2D98-4467-8B21-B6DE3CCDB27E}" srcOrd="1" destOrd="0" presId="urn:microsoft.com/office/officeart/2008/layout/LinedList"/>
    <dgm:cxn modelId="{0553DDA2-0B1F-4821-BB6B-7E4E3DEF7BC8}" type="presParOf" srcId="{1B091B53-E9D6-431C-9179-6E2BED36DB8D}" destId="{C26F534E-8717-4F6E-A8EE-601F44221914}" srcOrd="20" destOrd="0" presId="urn:microsoft.com/office/officeart/2008/layout/LinedList"/>
    <dgm:cxn modelId="{34260BF4-C8BC-4E9F-9436-8CC08CEAFD4E}" type="presParOf" srcId="{1B091B53-E9D6-431C-9179-6E2BED36DB8D}" destId="{514E11E4-6069-4662-A47F-78169157C23A}" srcOrd="21" destOrd="0" presId="urn:microsoft.com/office/officeart/2008/layout/LinedList"/>
    <dgm:cxn modelId="{E24C6AB7-3056-4A9A-897C-FB6AAC806D71}" type="presParOf" srcId="{514E11E4-6069-4662-A47F-78169157C23A}" destId="{509B1A66-C30D-46D6-A711-A36E3D763FAC}" srcOrd="0" destOrd="0" presId="urn:microsoft.com/office/officeart/2008/layout/LinedList"/>
    <dgm:cxn modelId="{0EB714BE-3155-47C7-B553-F7C57615DD21}" type="presParOf" srcId="{514E11E4-6069-4662-A47F-78169157C23A}" destId="{F4217FBE-5B1F-4C8B-9664-74C87C1E6149}" srcOrd="1" destOrd="0" presId="urn:microsoft.com/office/officeart/2008/layout/LinedList"/>
    <dgm:cxn modelId="{F4C335D7-A85E-4D49-8809-B400CBA0FAB8}" type="presParOf" srcId="{1B091B53-E9D6-431C-9179-6E2BED36DB8D}" destId="{D6BF24A3-3F1A-45DD-AC30-76D27547FAB6}" srcOrd="22" destOrd="0" presId="urn:microsoft.com/office/officeart/2008/layout/LinedList"/>
    <dgm:cxn modelId="{A1C95D97-C204-403D-9C79-4692357A28DE}" type="presParOf" srcId="{1B091B53-E9D6-431C-9179-6E2BED36DB8D}" destId="{534E00C5-9D57-4DA8-997A-87D694AE6A80}" srcOrd="23" destOrd="0" presId="urn:microsoft.com/office/officeart/2008/layout/LinedList"/>
    <dgm:cxn modelId="{5DEEADE2-3085-48D5-95A6-13964CD0ED73}" type="presParOf" srcId="{534E00C5-9D57-4DA8-997A-87D694AE6A80}" destId="{8866D26E-7C13-47F1-B765-7AC69144C3C5}" srcOrd="0" destOrd="0" presId="urn:microsoft.com/office/officeart/2008/layout/LinedList"/>
    <dgm:cxn modelId="{9AEC3AF6-F53B-4FD3-BED1-4B60C8C0EC92}" type="presParOf" srcId="{534E00C5-9D57-4DA8-997A-87D694AE6A80}" destId="{7926702A-3AF1-4FF5-B64F-A9E9273FEF70}" srcOrd="1" destOrd="0" presId="urn:microsoft.com/office/officeart/2008/layout/LinedList"/>
    <dgm:cxn modelId="{B423C1F8-FE19-4022-9089-CBC9F525AEB5}" type="presParOf" srcId="{1B091B53-E9D6-431C-9179-6E2BED36DB8D}" destId="{4E787225-F8AF-447F-B669-ABC8244E8B68}" srcOrd="24" destOrd="0" presId="urn:microsoft.com/office/officeart/2008/layout/LinedList"/>
    <dgm:cxn modelId="{BE96B22F-C411-446E-8F06-8A3D9BF416EF}" type="presParOf" srcId="{1B091B53-E9D6-431C-9179-6E2BED36DB8D}" destId="{4B9621BE-232A-4ED0-9697-A62129B4A71E}" srcOrd="25" destOrd="0" presId="urn:microsoft.com/office/officeart/2008/layout/LinedList"/>
    <dgm:cxn modelId="{08235CBD-E76A-4899-B746-CA3CC257AAD5}" type="presParOf" srcId="{4B9621BE-232A-4ED0-9697-A62129B4A71E}" destId="{042575CB-A759-4983-9F6C-7F8A3DA90054}" srcOrd="0" destOrd="0" presId="urn:microsoft.com/office/officeart/2008/layout/LinedList"/>
    <dgm:cxn modelId="{C53C084E-A35F-4A36-A5D9-F90EEA140F46}" type="presParOf" srcId="{4B9621BE-232A-4ED0-9697-A62129B4A71E}" destId="{09BADE3C-49DA-469F-8466-20D414A30498}" srcOrd="1" destOrd="0" presId="urn:microsoft.com/office/officeart/2008/layout/LinedList"/>
    <dgm:cxn modelId="{62D44A03-D8EF-4598-A1A1-5C67F338454B}" type="presParOf" srcId="{1B091B53-E9D6-431C-9179-6E2BED36DB8D}" destId="{48E35BFA-E3FD-4C98-9E20-DA62324CB724}" srcOrd="26" destOrd="0" presId="urn:microsoft.com/office/officeart/2008/layout/LinedList"/>
    <dgm:cxn modelId="{03201AE6-3871-4556-943D-82ACF72F66B0}" type="presParOf" srcId="{1B091B53-E9D6-431C-9179-6E2BED36DB8D}" destId="{72A7329B-D707-4D9E-BD43-69963A93CD4A}" srcOrd="27" destOrd="0" presId="urn:microsoft.com/office/officeart/2008/layout/LinedList"/>
    <dgm:cxn modelId="{B04CC3A0-85B1-4136-87A4-0D5E484F00B1}" type="presParOf" srcId="{72A7329B-D707-4D9E-BD43-69963A93CD4A}" destId="{13F0D0CD-2F5D-427B-B8B1-23FF7B037015}" srcOrd="0" destOrd="0" presId="urn:microsoft.com/office/officeart/2008/layout/LinedList"/>
    <dgm:cxn modelId="{312A31C6-2CAB-4B94-A60E-1BEF90AB7204}" type="presParOf" srcId="{72A7329B-D707-4D9E-BD43-69963A93CD4A}" destId="{5966DD29-7E51-4265-9FA7-A9187A9693EC}" srcOrd="1" destOrd="0" presId="urn:microsoft.com/office/officeart/2008/layout/LinedList"/>
    <dgm:cxn modelId="{71A5C63B-FD41-4CD9-9B2D-404A4CA1CC1B}" type="presParOf" srcId="{1B091B53-E9D6-431C-9179-6E2BED36DB8D}" destId="{15595962-86BC-4FC4-AA87-287CD89F4F4A}" srcOrd="28" destOrd="0" presId="urn:microsoft.com/office/officeart/2008/layout/LinedList"/>
    <dgm:cxn modelId="{FB59D73D-56D7-4AB6-91F2-0B0A9AA46013}" type="presParOf" srcId="{1B091B53-E9D6-431C-9179-6E2BED36DB8D}" destId="{0E8E958A-397A-4742-B81E-9A627A23E5C9}" srcOrd="29" destOrd="0" presId="urn:microsoft.com/office/officeart/2008/layout/LinedList"/>
    <dgm:cxn modelId="{0C229928-9242-4A90-9D8F-3DD8E6F31439}" type="presParOf" srcId="{0E8E958A-397A-4742-B81E-9A627A23E5C9}" destId="{74F508EF-87CA-4261-ADF7-CDC0CC961EF4}" srcOrd="0" destOrd="0" presId="urn:microsoft.com/office/officeart/2008/layout/LinedList"/>
    <dgm:cxn modelId="{9CF2A0E1-AA86-4467-8BD5-14FC0FD026AA}" type="presParOf" srcId="{0E8E958A-397A-4742-B81E-9A627A23E5C9}" destId="{91D6F0D7-2809-4169-A2AA-695C4054CB1C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EEBECFE2-32D8-4C26-9D1E-52DB975A752B}">
      <dgm:prSet phldrT="[Текст]" custT="1"/>
      <dgm:spPr/>
      <dgm:t>
        <a:bodyPr/>
        <a:lstStyle/>
        <a:p>
          <a:r>
            <a:rPr lang="ru-RU" sz="1500" b="1" dirty="0" smtClean="0"/>
            <a:t>ДИСКУССИОННЫЕ ПЛОЩАДКИ</a:t>
          </a:r>
        </a:p>
        <a:p>
          <a:endParaRPr lang="ru-RU" sz="1500" b="1" dirty="0"/>
        </a:p>
      </dgm:t>
    </dgm:pt>
    <dgm:pt modelId="{698B8707-5542-446B-A647-0F92924A0D54}" type="parTrans" cxnId="{4F715466-8A6E-4323-BD0C-9EDBACD9222A}">
      <dgm:prSet/>
      <dgm:spPr/>
      <dgm:t>
        <a:bodyPr/>
        <a:lstStyle/>
        <a:p>
          <a:endParaRPr lang="ru-RU"/>
        </a:p>
      </dgm:t>
    </dgm:pt>
    <dgm:pt modelId="{763A7BF8-F050-4DA6-91D5-B849B71C9199}" type="sibTrans" cxnId="{4F715466-8A6E-4323-BD0C-9EDBACD9222A}">
      <dgm:prSet/>
      <dgm:spPr/>
      <dgm:t>
        <a:bodyPr/>
        <a:lstStyle/>
        <a:p>
          <a:endParaRPr lang="ru-RU"/>
        </a:p>
      </dgm:t>
    </dgm:pt>
    <dgm:pt modelId="{C715EBF6-D9B3-4027-94CF-CCF9D08109A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Модераторы: </a:t>
          </a:r>
          <a:endParaRPr lang="ru-RU" sz="600" b="0" dirty="0"/>
        </a:p>
      </dgm:t>
    </dgm:pt>
    <dgm:pt modelId="{E71727CF-A288-492A-A2FD-D6821AAEB88E}" type="parTrans" cxnId="{086AF51C-EA21-4305-9AD1-C8DBFD88FA7F}">
      <dgm:prSet/>
      <dgm:spPr/>
      <dgm:t>
        <a:bodyPr/>
        <a:lstStyle/>
        <a:p>
          <a:endParaRPr lang="ru-RU"/>
        </a:p>
      </dgm:t>
    </dgm:pt>
    <dgm:pt modelId="{258AC12A-9505-41E8-9B56-3858275FC815}" type="sibTrans" cxnId="{086AF51C-EA21-4305-9AD1-C8DBFD88FA7F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61670320-5958-4ED0-B02A-EDA3650B3975}">
      <dgm:prSet custT="1"/>
      <dgm:spPr/>
      <dgm:t>
        <a:bodyPr/>
        <a:lstStyle/>
        <a:p>
          <a:endParaRPr lang="ru-RU" sz="1600" b="1" dirty="0"/>
        </a:p>
      </dgm:t>
    </dgm:pt>
    <dgm:pt modelId="{9B914648-5266-47A6-839C-714926E8D2BA}" type="parTrans" cxnId="{06798534-E080-40C6-B8E2-8D67BBB71112}">
      <dgm:prSet/>
      <dgm:spPr/>
      <dgm:t>
        <a:bodyPr/>
        <a:lstStyle/>
        <a:p>
          <a:endParaRPr lang="ru-RU"/>
        </a:p>
      </dgm:t>
    </dgm:pt>
    <dgm:pt modelId="{4F1D7E77-3CB0-4791-805F-1C975D134184}" type="sibTrans" cxnId="{06798534-E080-40C6-B8E2-8D67BBB71112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03605AFB-9B7C-41FC-832E-8A31D7B6F8F2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err="1" smtClean="0"/>
            <a:t>Брычкина</a:t>
          </a:r>
          <a:r>
            <a:rPr lang="ru-RU" sz="1400" b="1" i="1" dirty="0" smtClean="0"/>
            <a:t> Марина Владимировна, </a:t>
          </a:r>
          <a:r>
            <a:rPr lang="ru-RU" sz="1400" i="1" dirty="0" smtClean="0"/>
            <a:t>начальник управления по взаимодействию со СМИ</a:t>
          </a:r>
          <a:r>
            <a:rPr lang="ru-RU" sz="1400" dirty="0" smtClean="0"/>
            <a:t> </a:t>
          </a:r>
          <a:r>
            <a:rPr lang="ru-RU" sz="1400" i="1" dirty="0" smtClean="0"/>
            <a:t>Законодательного Собрания Нижегородской области</a:t>
          </a:r>
        </a:p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dirty="0" smtClean="0"/>
            <a:t>Средства массовой информации  как инструмент правового просвещения населения</a:t>
          </a:r>
          <a:endParaRPr lang="ru-RU" sz="500" b="1" dirty="0"/>
        </a:p>
      </dgm:t>
    </dgm:pt>
    <dgm:pt modelId="{7E0F792F-DF97-4A3A-B04C-0B2CA4D5135A}" type="parTrans" cxnId="{F9D3DEF3-5490-42B4-A7C0-66DCDBE0F40B}">
      <dgm:prSet/>
      <dgm:spPr/>
      <dgm:t>
        <a:bodyPr/>
        <a:lstStyle/>
        <a:p>
          <a:endParaRPr lang="ru-RU"/>
        </a:p>
      </dgm:t>
    </dgm:pt>
    <dgm:pt modelId="{E64E4B8D-54F2-4C48-A9BD-4C19330C2526}" type="sibTrans" cxnId="{F9D3DEF3-5490-42B4-A7C0-66DCDBE0F40B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r>
            <a:rPr lang="ru-RU" sz="1400" b="1" u="sng" dirty="0" smtClean="0"/>
            <a:t>Роль институтов  гражданского общества и средств массовой информации в защите прав граждан и повышении                        правосознания общества</a:t>
          </a:r>
        </a:p>
        <a:p>
          <a:pPr algn="ctr"/>
          <a:r>
            <a:rPr lang="ru-RU" sz="1400" b="0" u="sng" dirty="0" smtClean="0"/>
            <a:t>(Место проведения:  </a:t>
          </a:r>
          <a:r>
            <a:rPr lang="ru-RU" sz="1400" i="1" u="sng" dirty="0" smtClean="0"/>
            <a:t>Приволжский филиал Российского государственного </a:t>
          </a:r>
          <a:r>
            <a:rPr lang="ru-RU" sz="1400" b="0" u="sng" dirty="0" smtClean="0"/>
            <a:t>                                            </a:t>
          </a:r>
          <a:r>
            <a:rPr lang="ru-RU" sz="1400" i="1" u="sng" dirty="0" smtClean="0"/>
            <a:t>университета правосудия,  г. Нижний Новгород, пр. Гагарина, д. 17а, ауд. 311)</a:t>
          </a:r>
          <a:endParaRPr lang="ru-RU" sz="1400" b="0" u="sng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321013D4-3340-407F-803E-9727F15C697A}">
      <dgm:prSet custT="1"/>
      <dgm:spPr/>
      <dgm:t>
        <a:bodyPr/>
        <a:lstStyle/>
        <a:p>
          <a:pPr algn="just"/>
          <a:r>
            <a:rPr lang="ru-RU" sz="1400" b="1" dirty="0" smtClean="0"/>
            <a:t>Лаврентьев Александр  Рудольфович</a:t>
          </a:r>
          <a:r>
            <a:rPr lang="ru-RU" sz="1400" dirty="0" smtClean="0"/>
            <a:t>, </a:t>
          </a:r>
          <a:r>
            <a:rPr lang="ru-RU" sz="1400" i="1" dirty="0" smtClean="0"/>
            <a:t>заведующий кафедрой государственно-правовых дисциплин Приволжского филиала Российского государственного университета правосудия (далее – ПФРГУП), председатель научно-консультативного совета при Законодательном Собрании Нижегородской области</a:t>
          </a:r>
          <a:endParaRPr lang="ru-RU" sz="1400" dirty="0"/>
        </a:p>
      </dgm:t>
    </dgm:pt>
    <dgm:pt modelId="{6E7613E2-2F84-4A42-892C-5007321C1483}" type="parTrans" cxnId="{840EFA2E-02E3-4DC8-81B7-C9FDA165964F}">
      <dgm:prSet/>
      <dgm:spPr/>
      <dgm:t>
        <a:bodyPr/>
        <a:lstStyle/>
        <a:p>
          <a:endParaRPr lang="ru-RU"/>
        </a:p>
      </dgm:t>
    </dgm:pt>
    <dgm:pt modelId="{9D3A732D-FD14-41E9-8C24-52CE186FB17B}" type="sibTrans" cxnId="{840EFA2E-02E3-4DC8-81B7-C9FDA165964F}">
      <dgm:prSet/>
      <dgm:spPr/>
      <dgm:t>
        <a:bodyPr/>
        <a:lstStyle/>
        <a:p>
          <a:endParaRPr lang="ru-RU"/>
        </a:p>
      </dgm:t>
    </dgm:pt>
    <dgm:pt modelId="{9FF515E1-5C00-4E87-B7C9-D3E4AA57AAE1}">
      <dgm:prSet custT="1"/>
      <dgm:spPr/>
      <dgm:t>
        <a:bodyPr/>
        <a:lstStyle/>
        <a:p>
          <a:pPr algn="just"/>
          <a:r>
            <a:rPr lang="ru-RU" sz="1400" b="1" dirty="0" smtClean="0"/>
            <a:t>Муратова Екатерина Владимировна</a:t>
          </a:r>
          <a:r>
            <a:rPr lang="ru-RU" sz="1400" dirty="0" smtClean="0"/>
            <a:t>, </a:t>
          </a:r>
          <a:r>
            <a:rPr lang="ru-RU" sz="1400" i="1" dirty="0" smtClean="0"/>
            <a:t>начальник отдела гражданского                            и социального права  аппарата Уполномоченного по правам человека                               в Нижегородской области</a:t>
          </a:r>
          <a:endParaRPr lang="ru-RU" sz="1400" dirty="0"/>
        </a:p>
      </dgm:t>
    </dgm:pt>
    <dgm:pt modelId="{BB0550E0-FBA4-40EA-BB8D-46A445284DFE}" type="parTrans" cxnId="{4DD6819B-14FA-461F-919E-9AF5DBA7C988}">
      <dgm:prSet/>
      <dgm:spPr/>
      <dgm:t>
        <a:bodyPr/>
        <a:lstStyle/>
        <a:p>
          <a:endParaRPr lang="ru-RU"/>
        </a:p>
      </dgm:t>
    </dgm:pt>
    <dgm:pt modelId="{A1221B04-2EA8-4F47-AA6B-5CA61EE1915A}" type="sibTrans" cxnId="{4DD6819B-14FA-461F-919E-9AF5DBA7C988}">
      <dgm:prSet/>
      <dgm:spPr/>
      <dgm:t>
        <a:bodyPr/>
        <a:lstStyle/>
        <a:p>
          <a:endParaRPr lang="ru-RU"/>
        </a:p>
      </dgm:t>
    </dgm:pt>
    <dgm:pt modelId="{18B0408B-7202-4C95-A81B-9E15EA81ABE3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Лаврентьев Александр Рудольфович, </a:t>
          </a:r>
          <a:r>
            <a:rPr lang="ru-RU" sz="1400" i="1" dirty="0" smtClean="0"/>
            <a:t>заведующий кафедрой государственно-правовых дисциплин ПФРГУП,  председатель научно-консультативного совета при Законодательном Собрании Нижегородской области</a:t>
          </a:r>
        </a:p>
        <a:p>
          <a:pPr algn="just"/>
          <a:r>
            <a:rPr lang="ru-RU" sz="1400" b="1" dirty="0" smtClean="0"/>
            <a:t>Правовая регламентация общественно-государственных формирований</a:t>
          </a:r>
          <a:endParaRPr lang="ru-RU" sz="1400" b="1" dirty="0"/>
        </a:p>
      </dgm:t>
    </dgm:pt>
    <dgm:pt modelId="{F3CA0AF4-1C3B-4F0E-96E7-C8EA8CF965FE}" type="parTrans" cxnId="{67D01545-8AB7-48D6-87A3-137133F81756}">
      <dgm:prSet/>
      <dgm:spPr/>
      <dgm:t>
        <a:bodyPr/>
        <a:lstStyle/>
        <a:p>
          <a:endParaRPr lang="ru-RU"/>
        </a:p>
      </dgm:t>
    </dgm:pt>
    <dgm:pt modelId="{98E45475-7F5F-4712-AAF2-23667099E4D8}" type="sibTrans" cxnId="{67D01545-8AB7-48D6-87A3-137133F81756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7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7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7E64AB7D-9E72-412A-8297-82EBEFC80926}" type="pres">
      <dgm:prSet presAssocID="{EEBECFE2-32D8-4C26-9D1E-52DB975A752B}" presName="thickLine" presStyleLbl="alignNode1" presStyleIdx="1" presStyleCnt="17" custLinFactY="669325" custLinFactNeighborX="1140" custLinFactNeighborY="700000"/>
      <dgm:spPr>
        <a:ln>
          <a:noFill/>
        </a:ln>
      </dgm:spPr>
      <dgm:t>
        <a:bodyPr/>
        <a:lstStyle/>
        <a:p>
          <a:endParaRPr lang="ru-RU"/>
        </a:p>
      </dgm:t>
    </dgm:pt>
    <dgm:pt modelId="{53AE6825-3399-46DA-BB15-8DE5DB59A027}" type="pres">
      <dgm:prSet presAssocID="{EEBECFE2-32D8-4C26-9D1E-52DB975A752B}" presName="horz1" presStyleCnt="0"/>
      <dgm:spPr/>
    </dgm:pt>
    <dgm:pt modelId="{C50268E0-590E-4F2E-86FC-C49A5FED2ACE}" type="pres">
      <dgm:prSet presAssocID="{EEBECFE2-32D8-4C26-9D1E-52DB975A752B}" presName="tx1" presStyleLbl="revTx" presStyleIdx="1" presStyleCnt="17" custScaleX="69468" custScaleY="60484" custLinFactNeighborX="21661" custLinFactNeighborY="-14051"/>
      <dgm:spPr/>
      <dgm:t>
        <a:bodyPr/>
        <a:lstStyle/>
        <a:p>
          <a:endParaRPr lang="ru-RU"/>
        </a:p>
      </dgm:t>
    </dgm:pt>
    <dgm:pt modelId="{0F42DF1B-3F2A-4B25-AE2C-A758C03DC8AC}" type="pres">
      <dgm:prSet presAssocID="{EEBECFE2-32D8-4C26-9D1E-52DB975A752B}" presName="vert1" presStyleCnt="0"/>
      <dgm:spPr/>
    </dgm:pt>
    <dgm:pt modelId="{0AD2DB2E-F4B7-47FF-998C-A5900A0F77A4}" type="pres">
      <dgm:prSet presAssocID="{C715EBF6-D9B3-4027-94CF-CCF9D08109A7}" presName="thickLine" presStyleLbl="alignNode1" presStyleIdx="2" presStyleCnt="17" custLinFactY="700000" custLinFactNeighborX="2614" custLinFactNeighborY="799053"/>
      <dgm:spPr>
        <a:ln>
          <a:noFill/>
        </a:ln>
      </dgm:spPr>
      <dgm:t>
        <a:bodyPr/>
        <a:lstStyle/>
        <a:p>
          <a:endParaRPr lang="ru-RU"/>
        </a:p>
      </dgm:t>
    </dgm:pt>
    <dgm:pt modelId="{BDA68ACE-4EDB-4DD3-992D-025202DD8FD3}" type="pres">
      <dgm:prSet presAssocID="{C715EBF6-D9B3-4027-94CF-CCF9D08109A7}" presName="horz1" presStyleCnt="0"/>
      <dgm:spPr/>
    </dgm:pt>
    <dgm:pt modelId="{7E0D143D-4BE7-449E-9B32-17A06D9E6A2E}" type="pres">
      <dgm:prSet presAssocID="{C715EBF6-D9B3-4027-94CF-CCF9D08109A7}" presName="tx1" presStyleLbl="revTx" presStyleIdx="2" presStyleCnt="17" custScaleX="427371" custScaleY="45146" custLinFactY="100000" custLinFactNeighborX="5291" custLinFactNeighborY="145888"/>
      <dgm:spPr/>
      <dgm:t>
        <a:bodyPr/>
        <a:lstStyle/>
        <a:p>
          <a:endParaRPr lang="ru-RU"/>
        </a:p>
      </dgm:t>
    </dgm:pt>
    <dgm:pt modelId="{F5496D4D-4776-40ED-A9A7-95669B70F088}" type="pres">
      <dgm:prSet presAssocID="{C715EBF6-D9B3-4027-94CF-CCF9D08109A7}" presName="vert1" presStyleCnt="0"/>
      <dgm:spPr/>
    </dgm:pt>
    <dgm:pt modelId="{EA9FB7B9-519A-4223-87F7-26985C8C05E2}" type="pres">
      <dgm:prSet presAssocID="{321013D4-3340-407F-803E-9727F15C697A}" presName="thickLine" presStyleLbl="alignNode1" presStyleIdx="3" presStyleCnt="17" custLinFactNeighborX="-361" custLinFactNeighborY="-51543"/>
      <dgm:spPr/>
    </dgm:pt>
    <dgm:pt modelId="{DD8C335E-A537-472B-A736-15A8C0DB4277}" type="pres">
      <dgm:prSet presAssocID="{321013D4-3340-407F-803E-9727F15C697A}" presName="horz1" presStyleCnt="0"/>
      <dgm:spPr/>
    </dgm:pt>
    <dgm:pt modelId="{A5DF5116-D188-4F43-BE17-B4749636CC9B}" type="pres">
      <dgm:prSet presAssocID="{321013D4-3340-407F-803E-9727F15C697A}" presName="tx1" presStyleLbl="revTx" presStyleIdx="3" presStyleCnt="17" custScaleX="496082" custLinFactY="100000" custLinFactNeighborX="5047" custLinFactNeighborY="196219"/>
      <dgm:spPr/>
      <dgm:t>
        <a:bodyPr/>
        <a:lstStyle/>
        <a:p>
          <a:endParaRPr lang="ru-RU"/>
        </a:p>
      </dgm:t>
    </dgm:pt>
    <dgm:pt modelId="{30DF0D99-DB2B-4007-AC0C-15FC58945379}" type="pres">
      <dgm:prSet presAssocID="{321013D4-3340-407F-803E-9727F15C697A}" presName="vert1" presStyleCnt="0"/>
      <dgm:spPr/>
    </dgm:pt>
    <dgm:pt modelId="{877A5EF1-9080-4BA2-A02B-F86A51EA63D4}" type="pres">
      <dgm:prSet presAssocID="{9FF515E1-5C00-4E87-B7C9-D3E4AA57AAE1}" presName="thickLine" presStyleLbl="alignNode1" presStyleIdx="4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CE0CA685-B200-4921-9479-19561E6809FB}" type="pres">
      <dgm:prSet presAssocID="{9FF515E1-5C00-4E87-B7C9-D3E4AA57AAE1}" presName="horz1" presStyleCnt="0"/>
      <dgm:spPr/>
    </dgm:pt>
    <dgm:pt modelId="{D6982363-F3BD-4EDF-9450-CC39B482E5AB}" type="pres">
      <dgm:prSet presAssocID="{9FF515E1-5C00-4E87-B7C9-D3E4AA57AAE1}" presName="tx1" presStyleLbl="revTx" presStyleIdx="4" presStyleCnt="17" custScaleX="500000" custLinFactY="175240" custLinFactNeighborX="487" custLinFactNeighborY="200000"/>
      <dgm:spPr/>
      <dgm:t>
        <a:bodyPr/>
        <a:lstStyle/>
        <a:p>
          <a:endParaRPr lang="ru-RU"/>
        </a:p>
      </dgm:t>
    </dgm:pt>
    <dgm:pt modelId="{379A556E-41F1-44C7-B769-8CD690DD9EEF}" type="pres">
      <dgm:prSet presAssocID="{9FF515E1-5C00-4E87-B7C9-D3E4AA57AAE1}" presName="vert1" presStyleCnt="0"/>
      <dgm:spPr/>
    </dgm:pt>
    <dgm:pt modelId="{A1691275-226E-4841-96E9-DE07522879F2}" type="pres">
      <dgm:prSet presAssocID="{E1F6E3CA-2A5B-4A16-9757-08E5CE3B63B7}" presName="thickLine" presStyleLbl="alignNode1" presStyleIdx="5" presStyleCnt="17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5" presStyleCnt="17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6" presStyleCnt="17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6" presStyleCnt="17" custLinFactNeighborX="-264" custLinFactNeighborY="-44261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8E76B881-8C5B-4A5A-B2AD-CE3AD32DFC15}" type="pres">
      <dgm:prSet presAssocID="{61670320-5958-4ED0-B02A-EDA3650B3975}" presName="thickLine" presStyleLbl="alignNode1" presStyleIdx="7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4491DBDC-6773-45AE-BEA7-22F33BF546BE}" type="pres">
      <dgm:prSet presAssocID="{61670320-5958-4ED0-B02A-EDA3650B3975}" presName="horz1" presStyleCnt="0"/>
      <dgm:spPr/>
    </dgm:pt>
    <dgm:pt modelId="{90213F17-5A1B-4047-90C8-26773AD21E6D}" type="pres">
      <dgm:prSet presAssocID="{61670320-5958-4ED0-B02A-EDA3650B3975}" presName="tx1" presStyleLbl="revTx" presStyleIdx="7" presStyleCnt="17" custScaleX="120205" custScaleY="11114" custLinFactY="-200000" custLinFactNeighborX="1489" custLinFactNeighborY="-260965"/>
      <dgm:spPr/>
      <dgm:t>
        <a:bodyPr/>
        <a:lstStyle/>
        <a:p>
          <a:endParaRPr lang="ru-RU"/>
        </a:p>
      </dgm:t>
    </dgm:pt>
    <dgm:pt modelId="{079E397D-8509-4516-AA91-33211E5BA504}" type="pres">
      <dgm:prSet presAssocID="{61670320-5958-4ED0-B02A-EDA3650B3975}" presName="vert1" presStyleCnt="0"/>
      <dgm:spPr/>
    </dgm:pt>
    <dgm:pt modelId="{34E1FE42-1BC0-402F-B9AE-2B19FD4A6856}" type="pres">
      <dgm:prSet presAssocID="{8BB5F49A-9FE8-4213-A681-E722344FAF03}" presName="thickLine" presStyleLbl="alignNode1" presStyleIdx="8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8" presStyleCnt="17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9" presStyleCnt="17" custFlipVert="1" custSzY="45720" custScaleX="52117" custLinFactY="-300000" custLinFactNeighborX="15114" custLinFactNeighborY="-371697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9" presStyleCnt="17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10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10" presStyleCnt="17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11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11" presStyleCnt="17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12" presStyleCnt="17" custLinFactY="-500000" custLinFactNeighborX="-264" custLinFactNeighborY="-544083"/>
      <dgm:spPr/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12" presStyleCnt="17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0F2A34FB-4E9D-4040-B5F0-60B7CC574900}" type="pres">
      <dgm:prSet presAssocID="{03605AFB-9B7C-41FC-832E-8A31D7B6F8F2}" presName="thickLine" presStyleLbl="alignNode1" presStyleIdx="13" presStyleCnt="17" custLinFactY="100000" custLinFactNeighborY="193779"/>
      <dgm:spPr>
        <a:ln>
          <a:noFill/>
        </a:ln>
      </dgm:spPr>
      <dgm:t>
        <a:bodyPr/>
        <a:lstStyle/>
        <a:p>
          <a:endParaRPr lang="ru-RU"/>
        </a:p>
      </dgm:t>
    </dgm:pt>
    <dgm:pt modelId="{3AA1B7F9-F906-47BD-B40C-B971192CF5EA}" type="pres">
      <dgm:prSet presAssocID="{03605AFB-9B7C-41FC-832E-8A31D7B6F8F2}" presName="horz1" presStyleCnt="0"/>
      <dgm:spPr/>
    </dgm:pt>
    <dgm:pt modelId="{439390FD-7798-4518-9750-B44BE9AC8F0D}" type="pres">
      <dgm:prSet presAssocID="{03605AFB-9B7C-41FC-832E-8A31D7B6F8F2}" presName="tx1" presStyleLbl="revTx" presStyleIdx="13" presStyleCnt="17" custScaleX="95190" custScaleY="80555" custLinFactNeighborX="4581" custLinFactNeighborY="46730"/>
      <dgm:spPr/>
      <dgm:t>
        <a:bodyPr/>
        <a:lstStyle/>
        <a:p>
          <a:endParaRPr lang="ru-RU"/>
        </a:p>
      </dgm:t>
    </dgm:pt>
    <dgm:pt modelId="{AD497310-ACB7-4DC8-AEC3-203DCB789E81}" type="pres">
      <dgm:prSet presAssocID="{03605AFB-9B7C-41FC-832E-8A31D7B6F8F2}" presName="vert1" presStyleCnt="0"/>
      <dgm:spPr/>
    </dgm:pt>
    <dgm:pt modelId="{3BB8B1DC-BF29-464B-97A3-BD1B3CB47D26}" type="pres">
      <dgm:prSet presAssocID="{193961BB-AE28-4F3B-8C85-A79EC7D44BC2}" presName="thickLine" presStyleLbl="alignNode1" presStyleIdx="14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4" presStyleCnt="17" custScaleX="85004" custScaleY="39469" custLinFactY="-109548" custLinFactNeighborX="500" custLinFactNeighborY="-200000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5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5" presStyleCnt="17" custScaleX="463509" custLinFactY="-500000" custLinFactNeighborX="-911" custLinFactNeighborY="-506524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  <dgm:pt modelId="{9AFB560B-158D-4BA3-A314-C40A104941D6}" type="pres">
      <dgm:prSet presAssocID="{18B0408B-7202-4C95-A81B-9E15EA81ABE3}" presName="thickLine" presStyleLbl="alignNode1" presStyleIdx="16" presStyleCnt="17" custLinFactY="-300000" custLinFactNeighborX="-1043" custLinFactNeighborY="-361993"/>
      <dgm:spPr/>
    </dgm:pt>
    <dgm:pt modelId="{9984DC9E-FA07-41C9-907E-4F28984199C2}" type="pres">
      <dgm:prSet presAssocID="{18B0408B-7202-4C95-A81B-9E15EA81ABE3}" presName="horz1" presStyleCnt="0"/>
      <dgm:spPr/>
    </dgm:pt>
    <dgm:pt modelId="{194A2D41-4BA1-44C8-B11D-FADF07630DCE}" type="pres">
      <dgm:prSet presAssocID="{18B0408B-7202-4C95-A81B-9E15EA81ABE3}" presName="tx1" presStyleLbl="revTx" presStyleIdx="16" presStyleCnt="17" custScaleX="95062" custScaleY="128648" custLinFactY="-200000" custLinFactNeighborX="4297" custLinFactNeighborY="-259728"/>
      <dgm:spPr/>
      <dgm:t>
        <a:bodyPr/>
        <a:lstStyle/>
        <a:p>
          <a:endParaRPr lang="ru-RU"/>
        </a:p>
      </dgm:t>
    </dgm:pt>
    <dgm:pt modelId="{6E7BB095-6C63-4EC7-870F-8D6DC5575490}" type="pres">
      <dgm:prSet presAssocID="{18B0408B-7202-4C95-A81B-9E15EA81ABE3}" presName="vert1" presStyleCnt="0"/>
      <dgm:spPr/>
    </dgm:pt>
  </dgm:ptLst>
  <dgm:cxnLst>
    <dgm:cxn modelId="{1B704F32-B453-4E71-8F6D-11ECBD33B553}" type="presOf" srcId="{E1F6E3CA-2A5B-4A16-9757-08E5CE3B63B7}" destId="{C0CA8A9C-2128-4A78-A08E-ED9FF56087B3}" srcOrd="0" destOrd="0" presId="urn:microsoft.com/office/officeart/2008/layout/LinedList"/>
    <dgm:cxn modelId="{90132EA6-BF00-4B03-B4B6-246ECFDA6ABB}" srcId="{93644E3D-2FC3-46A2-A9E3-E6583E3E9400}" destId="{E1F6E3CA-2A5B-4A16-9757-08E5CE3B63B7}" srcOrd="5" destOrd="0" parTransId="{F1B2C313-8D16-40FD-9E5F-4726015A828B}" sibTransId="{531621BD-CA2B-4320-9116-3241983E5724}"/>
    <dgm:cxn modelId="{BC9A8C67-2657-4183-AD8A-191D9987DADC}" type="presOf" srcId="{8BB5F49A-9FE8-4213-A681-E722344FAF03}" destId="{2F8169A0-8BFB-43B5-AE0A-C1262760F67E}" srcOrd="0" destOrd="0" presId="urn:microsoft.com/office/officeart/2008/layout/LinedList"/>
    <dgm:cxn modelId="{1A8CA0A7-26E3-4E4F-AC0F-E34DB5B83EDD}" srcId="{93644E3D-2FC3-46A2-A9E3-E6583E3E9400}" destId="{FEC2FF2C-FCB0-498B-A6BC-20A4E0EE5E88}" srcOrd="6" destOrd="0" parTransId="{3851F7F1-6F55-443A-B4E3-A6D6EB85924F}" sibTransId="{DEC28EBC-A54F-4520-B865-E726881EC0A4}"/>
    <dgm:cxn modelId="{C53B081D-0060-4953-AC1F-6F26F34685E8}" type="presOf" srcId="{93644E3D-2FC3-46A2-A9E3-E6583E3E9400}" destId="{1B091B53-E9D6-431C-9179-6E2BED36DB8D}" srcOrd="0" destOrd="0" presId="urn:microsoft.com/office/officeart/2008/layout/LinedList"/>
    <dgm:cxn modelId="{4BFB9E27-6A59-469D-8C16-A744B328F258}" type="presOf" srcId="{FF856CC2-A279-44E9-B917-9387C56BBFA3}" destId="{509B1A66-C30D-46D6-A711-A36E3D763FAC}" srcOrd="0" destOrd="0" presId="urn:microsoft.com/office/officeart/2008/layout/LinedList"/>
    <dgm:cxn modelId="{086AF51C-EA21-4305-9AD1-C8DBFD88FA7F}" srcId="{93644E3D-2FC3-46A2-A9E3-E6583E3E9400}" destId="{C715EBF6-D9B3-4027-94CF-CCF9D08109A7}" srcOrd="2" destOrd="0" parTransId="{E71727CF-A288-492A-A2FD-D6821AAEB88E}" sibTransId="{258AC12A-9505-41E8-9B56-3858275FC815}"/>
    <dgm:cxn modelId="{4CA7CD2D-9531-4CF5-B7C9-10FB2D4F2B3F}" type="presOf" srcId="{E3A6AB6D-02EA-409D-B054-CA398B213578}" destId="{8C7BAE01-67CB-4B76-8C74-2345B1844F4D}" srcOrd="0" destOrd="0" presId="urn:microsoft.com/office/officeart/2008/layout/LinedList"/>
    <dgm:cxn modelId="{DB8B03A3-5AA2-4DD0-828D-E0EC30FB3C25}" srcId="{93644E3D-2FC3-46A2-A9E3-E6583E3E9400}" destId="{CAC6CE1F-3245-4894-B2F8-B4DF140BAD61}" srcOrd="11" destOrd="0" parTransId="{6ACD04D3-D585-4753-9670-4DCF5FF820D4}" sibTransId="{7C7751A2-9C94-4A9B-B8B6-98CC2AB49E78}"/>
    <dgm:cxn modelId="{4F715466-8A6E-4323-BD0C-9EDBACD9222A}" srcId="{93644E3D-2FC3-46A2-A9E3-E6583E3E9400}" destId="{EEBECFE2-32D8-4C26-9D1E-52DB975A752B}" srcOrd="1" destOrd="0" parTransId="{698B8707-5542-446B-A647-0F92924A0D54}" sibTransId="{763A7BF8-F050-4DA6-91D5-B849B71C9199}"/>
    <dgm:cxn modelId="{67D01545-8AB7-48D6-87A3-137133F81756}" srcId="{93644E3D-2FC3-46A2-A9E3-E6583E3E9400}" destId="{18B0408B-7202-4C95-A81B-9E15EA81ABE3}" srcOrd="16" destOrd="0" parTransId="{F3CA0AF4-1C3B-4F0E-96E7-C8EA8CF965FE}" sibTransId="{98E45475-7F5F-4712-AAF2-23667099E4D8}"/>
    <dgm:cxn modelId="{58D87304-CFA1-4F8F-9C50-45800A0B9CBE}" type="presOf" srcId="{EEBECFE2-32D8-4C26-9D1E-52DB975A752B}" destId="{C50268E0-590E-4F2E-86FC-C49A5FED2ACE}" srcOrd="0" destOrd="0" presId="urn:microsoft.com/office/officeart/2008/layout/LinedList"/>
    <dgm:cxn modelId="{2D3DA885-74E6-4D60-92EB-808618F48E45}" srcId="{93644E3D-2FC3-46A2-A9E3-E6583E3E9400}" destId="{193961BB-AE28-4F3B-8C85-A79EC7D44BC2}" srcOrd="14" destOrd="0" parTransId="{3812AB95-B94A-41B1-8231-265C08CDB2D2}" sibTransId="{0E5BF3EF-3310-4FD9-BB30-721BD3D42960}"/>
    <dgm:cxn modelId="{F9D3DEF3-5490-42B4-A7C0-66DCDBE0F40B}" srcId="{93644E3D-2FC3-46A2-A9E3-E6583E3E9400}" destId="{03605AFB-9B7C-41FC-832E-8A31D7B6F8F2}" srcOrd="13" destOrd="0" parTransId="{7E0F792F-DF97-4A3A-B04C-0B2CA4D5135A}" sibTransId="{E64E4B8D-54F2-4C48-A9BD-4C19330C2526}"/>
    <dgm:cxn modelId="{93A72AF5-9D02-4E67-8EA9-2168980117E2}" type="presOf" srcId="{61670320-5958-4ED0-B02A-EDA3650B3975}" destId="{90213F17-5A1B-4047-90C8-26773AD21E6D}" srcOrd="0" destOrd="0" presId="urn:microsoft.com/office/officeart/2008/layout/LinedList"/>
    <dgm:cxn modelId="{EEAC29C5-9298-4831-A0D9-5BE14043F665}" srcId="{93644E3D-2FC3-46A2-A9E3-E6583E3E9400}" destId="{E3A6AB6D-02EA-409D-B054-CA398B213578}" srcOrd="10" destOrd="0" parTransId="{99A55B7C-AD7F-44C0-9632-7EE5723F31C6}" sibTransId="{E66C7DC2-25F4-4BF2-ADF2-B0327BD5A90D}"/>
    <dgm:cxn modelId="{0EC0A46B-EE0B-44A6-A323-9E66CAA47643}" srcId="{93644E3D-2FC3-46A2-A9E3-E6583E3E9400}" destId="{7D0A7DCA-B4FA-4029-AA79-00E9A16D5F80}" srcOrd="9" destOrd="0" parTransId="{A51061B3-0BAC-412F-8237-D039C6CF70A0}" sibTransId="{8D0A79D0-D670-4D36-88C1-531D79323EB3}"/>
    <dgm:cxn modelId="{A8812D6C-4F18-44B0-BCAB-FC87C1D16FC5}" type="presOf" srcId="{C715EBF6-D9B3-4027-94CF-CCF9D08109A7}" destId="{7E0D143D-4BE7-449E-9B32-17A06D9E6A2E}" srcOrd="0" destOrd="0" presId="urn:microsoft.com/office/officeart/2008/layout/LinedList"/>
    <dgm:cxn modelId="{C9450662-F272-482C-8F08-E887B1C941DD}" srcId="{93644E3D-2FC3-46A2-A9E3-E6583E3E9400}" destId="{8BB5F49A-9FE8-4213-A681-E722344FAF03}" srcOrd="8" destOrd="0" parTransId="{854CD8DB-0A03-4C13-ACBB-9B458335E1A4}" sibTransId="{887300D6-FE0F-492D-8D1B-8330B599AA4A}"/>
    <dgm:cxn modelId="{64C55F22-008E-47B7-8809-D42A28FAC889}" type="presOf" srcId="{18B0408B-7202-4C95-A81B-9E15EA81ABE3}" destId="{194A2D41-4BA1-44C8-B11D-FADF07630DCE}" srcOrd="0" destOrd="0" presId="urn:microsoft.com/office/officeart/2008/layout/LinedList"/>
    <dgm:cxn modelId="{D1E5696E-2C33-4FE4-B8BD-25873A2A5730}" type="presOf" srcId="{03605AFB-9B7C-41FC-832E-8A31D7B6F8F2}" destId="{439390FD-7798-4518-9750-B44BE9AC8F0D}" srcOrd="0" destOrd="0" presId="urn:microsoft.com/office/officeart/2008/layout/LinedList"/>
    <dgm:cxn modelId="{13E0C1E0-D5AF-48D4-8383-91657B9E4BF5}" type="presOf" srcId="{321013D4-3340-407F-803E-9727F15C697A}" destId="{A5DF5116-D188-4F43-BE17-B4749636CC9B}" srcOrd="0" destOrd="0" presId="urn:microsoft.com/office/officeart/2008/layout/LinedList"/>
    <dgm:cxn modelId="{359FE96D-90AA-49AE-AAB2-15D070FA1E78}" type="presOf" srcId="{DAD7E854-E931-4831-A49E-DA6D7695D5C3}" destId="{D82267EC-67E3-4768-A089-7048B4AAA91E}" srcOrd="0" destOrd="0" presId="urn:microsoft.com/office/officeart/2008/layout/LinedList"/>
    <dgm:cxn modelId="{840EFA2E-02E3-4DC8-81B7-C9FDA165964F}" srcId="{93644E3D-2FC3-46A2-A9E3-E6583E3E9400}" destId="{321013D4-3340-407F-803E-9727F15C697A}" srcOrd="3" destOrd="0" parTransId="{6E7613E2-2F84-4A42-892C-5007321C1483}" sibTransId="{9D3A732D-FD14-41E9-8C24-52CE186FB17B}"/>
    <dgm:cxn modelId="{0B87A050-F50F-4A49-99F8-3F29C9F58E1B}" type="presOf" srcId="{CAC6CE1F-3245-4894-B2F8-B4DF140BAD61}" destId="{7E8DF158-69B7-40A5-B453-84EDE6919F97}" srcOrd="0" destOrd="0" presId="urn:microsoft.com/office/officeart/2008/layout/LinedList"/>
    <dgm:cxn modelId="{4DD6819B-14FA-461F-919E-9AF5DBA7C988}" srcId="{93644E3D-2FC3-46A2-A9E3-E6583E3E9400}" destId="{9FF515E1-5C00-4E87-B7C9-D3E4AA57AAE1}" srcOrd="4" destOrd="0" parTransId="{BB0550E0-FBA4-40EA-BB8D-46A445284DFE}" sibTransId="{A1221B04-2EA8-4F47-AA6B-5CA61EE1915A}"/>
    <dgm:cxn modelId="{6B31C96F-02D1-482D-832E-C91A46512BBA}" type="presOf" srcId="{193961BB-AE28-4F3B-8C85-A79EC7D44BC2}" destId="{BE74E440-C4A9-4420-AEDE-C16F3B1FDA1F}" srcOrd="0" destOrd="0" presId="urn:microsoft.com/office/officeart/2008/layout/LinedList"/>
    <dgm:cxn modelId="{AA63F46A-1C0D-4212-9C00-FB848AFD1823}" type="presOf" srcId="{9FF515E1-5C00-4E87-B7C9-D3E4AA57AAE1}" destId="{D6982363-F3BD-4EDF-9450-CC39B482E5AB}" srcOrd="0" destOrd="0" presId="urn:microsoft.com/office/officeart/2008/layout/LinedList"/>
    <dgm:cxn modelId="{D56DFBB8-C9A4-4C8F-A1C3-5B36798B8F20}" type="presOf" srcId="{7D0A7DCA-B4FA-4029-AA79-00E9A16D5F80}" destId="{92C0B305-7537-46DD-9713-B6A21F4489F5}" srcOrd="0" destOrd="0" presId="urn:microsoft.com/office/officeart/2008/layout/LinedList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4B822F24-5E64-42AA-8109-B381F79BE81F}" srcId="{93644E3D-2FC3-46A2-A9E3-E6583E3E9400}" destId="{DAD7E854-E931-4831-A49E-DA6D7695D5C3}" srcOrd="12" destOrd="0" parTransId="{951C0BF3-C886-4265-A9D7-E8007FC21818}" sibTransId="{A89519C5-5377-4903-9AA8-33B4E1F5E3AF}"/>
    <dgm:cxn modelId="{B70B2621-4EB1-4869-8B53-66A13A5991C1}" type="presOf" srcId="{395DC972-29C1-4F8E-BAD9-C215AFE69541}" destId="{FC596E33-1A3E-4B25-B18B-BF91D8FFD1A8}" srcOrd="0" destOrd="0" presId="urn:microsoft.com/office/officeart/2008/layout/LinedList"/>
    <dgm:cxn modelId="{6F0EAABA-9D1E-413C-99D9-810DD6DECA15}" type="presOf" srcId="{FEC2FF2C-FCB0-498B-A6BC-20A4E0EE5E88}" destId="{D3320AF7-7DCC-4862-8705-1FCA7D8596BE}" srcOrd="0" destOrd="0" presId="urn:microsoft.com/office/officeart/2008/layout/LinedList"/>
    <dgm:cxn modelId="{06798534-E080-40C6-B8E2-8D67BBB71112}" srcId="{93644E3D-2FC3-46A2-A9E3-E6583E3E9400}" destId="{61670320-5958-4ED0-B02A-EDA3650B3975}" srcOrd="7" destOrd="0" parTransId="{9B914648-5266-47A6-839C-714926E8D2BA}" sibTransId="{4F1D7E77-3CB0-4791-805F-1C975D134184}"/>
    <dgm:cxn modelId="{80CCD329-2833-4F40-8954-4B6E1167AD34}" srcId="{93644E3D-2FC3-46A2-A9E3-E6583E3E9400}" destId="{FF856CC2-A279-44E9-B917-9387C56BBFA3}" srcOrd="15" destOrd="0" parTransId="{06195FF1-3F64-4664-B26D-5367B7C9DB44}" sibTransId="{3CE99D50-FC0B-421C-B6C0-337D026584CA}"/>
    <dgm:cxn modelId="{171C9010-EC5E-4B4A-8714-F53F70C7935F}" type="presParOf" srcId="{1B091B53-E9D6-431C-9179-6E2BED36DB8D}" destId="{E1495A60-5DD4-4320-8A06-3DCADCE523E3}" srcOrd="0" destOrd="0" presId="urn:microsoft.com/office/officeart/2008/layout/LinedList"/>
    <dgm:cxn modelId="{5BAEC227-4AAD-4951-B18C-2C23500FD940}" type="presParOf" srcId="{1B091B53-E9D6-431C-9179-6E2BED36DB8D}" destId="{5943456C-935E-4071-BA51-F5B853F153D5}" srcOrd="1" destOrd="0" presId="urn:microsoft.com/office/officeart/2008/layout/LinedList"/>
    <dgm:cxn modelId="{4031CFAD-9E3E-4330-9AA4-3F2A06B94592}" type="presParOf" srcId="{5943456C-935E-4071-BA51-F5B853F153D5}" destId="{FC596E33-1A3E-4B25-B18B-BF91D8FFD1A8}" srcOrd="0" destOrd="0" presId="urn:microsoft.com/office/officeart/2008/layout/LinedList"/>
    <dgm:cxn modelId="{1AFA5CD3-440F-43DE-805D-453A636C9A4C}" type="presParOf" srcId="{5943456C-935E-4071-BA51-F5B853F153D5}" destId="{294776C4-11E3-4A99-9DF4-69DEC8065684}" srcOrd="1" destOrd="0" presId="urn:microsoft.com/office/officeart/2008/layout/LinedList"/>
    <dgm:cxn modelId="{E880ED5D-2D64-4C4D-B903-269C08761283}" type="presParOf" srcId="{1B091B53-E9D6-431C-9179-6E2BED36DB8D}" destId="{7E64AB7D-9E72-412A-8297-82EBEFC80926}" srcOrd="2" destOrd="0" presId="urn:microsoft.com/office/officeart/2008/layout/LinedList"/>
    <dgm:cxn modelId="{2E2CD132-8B26-404B-98E1-A7128A59312D}" type="presParOf" srcId="{1B091B53-E9D6-431C-9179-6E2BED36DB8D}" destId="{53AE6825-3399-46DA-BB15-8DE5DB59A027}" srcOrd="3" destOrd="0" presId="urn:microsoft.com/office/officeart/2008/layout/LinedList"/>
    <dgm:cxn modelId="{0978AEE6-7A9E-4F7F-B8CD-64E47DBEA7CB}" type="presParOf" srcId="{53AE6825-3399-46DA-BB15-8DE5DB59A027}" destId="{C50268E0-590E-4F2E-86FC-C49A5FED2ACE}" srcOrd="0" destOrd="0" presId="urn:microsoft.com/office/officeart/2008/layout/LinedList"/>
    <dgm:cxn modelId="{E8694A44-EED5-4AAE-850C-A84201841924}" type="presParOf" srcId="{53AE6825-3399-46DA-BB15-8DE5DB59A027}" destId="{0F42DF1B-3F2A-4B25-AE2C-A758C03DC8AC}" srcOrd="1" destOrd="0" presId="urn:microsoft.com/office/officeart/2008/layout/LinedList"/>
    <dgm:cxn modelId="{FACEAAFA-36E2-4622-9359-A6024CE9A680}" type="presParOf" srcId="{1B091B53-E9D6-431C-9179-6E2BED36DB8D}" destId="{0AD2DB2E-F4B7-47FF-998C-A5900A0F77A4}" srcOrd="4" destOrd="0" presId="urn:microsoft.com/office/officeart/2008/layout/LinedList"/>
    <dgm:cxn modelId="{11D0CE3B-BFC3-4D13-BCF0-2AACED359F87}" type="presParOf" srcId="{1B091B53-E9D6-431C-9179-6E2BED36DB8D}" destId="{BDA68ACE-4EDB-4DD3-992D-025202DD8FD3}" srcOrd="5" destOrd="0" presId="urn:microsoft.com/office/officeart/2008/layout/LinedList"/>
    <dgm:cxn modelId="{FC77ADA4-CA7D-4866-A232-CBAFD2CF12AB}" type="presParOf" srcId="{BDA68ACE-4EDB-4DD3-992D-025202DD8FD3}" destId="{7E0D143D-4BE7-449E-9B32-17A06D9E6A2E}" srcOrd="0" destOrd="0" presId="urn:microsoft.com/office/officeart/2008/layout/LinedList"/>
    <dgm:cxn modelId="{A3155938-DF32-4DDB-BF11-8E5C53EB5613}" type="presParOf" srcId="{BDA68ACE-4EDB-4DD3-992D-025202DD8FD3}" destId="{F5496D4D-4776-40ED-A9A7-95669B70F088}" srcOrd="1" destOrd="0" presId="urn:microsoft.com/office/officeart/2008/layout/LinedList"/>
    <dgm:cxn modelId="{42ED2C1D-EC99-4FBB-ABCA-828E8E7273B1}" type="presParOf" srcId="{1B091B53-E9D6-431C-9179-6E2BED36DB8D}" destId="{EA9FB7B9-519A-4223-87F7-26985C8C05E2}" srcOrd="6" destOrd="0" presId="urn:microsoft.com/office/officeart/2008/layout/LinedList"/>
    <dgm:cxn modelId="{B407749B-35C6-4199-93C2-5D2832996303}" type="presParOf" srcId="{1B091B53-E9D6-431C-9179-6E2BED36DB8D}" destId="{DD8C335E-A537-472B-A736-15A8C0DB4277}" srcOrd="7" destOrd="0" presId="urn:microsoft.com/office/officeart/2008/layout/LinedList"/>
    <dgm:cxn modelId="{D79B0418-B2BA-4F78-A765-83D224FD519D}" type="presParOf" srcId="{DD8C335E-A537-472B-A736-15A8C0DB4277}" destId="{A5DF5116-D188-4F43-BE17-B4749636CC9B}" srcOrd="0" destOrd="0" presId="urn:microsoft.com/office/officeart/2008/layout/LinedList"/>
    <dgm:cxn modelId="{5FBE96FD-7B62-4258-90F7-13E8DE0E890C}" type="presParOf" srcId="{DD8C335E-A537-472B-A736-15A8C0DB4277}" destId="{30DF0D99-DB2B-4007-AC0C-15FC58945379}" srcOrd="1" destOrd="0" presId="urn:microsoft.com/office/officeart/2008/layout/LinedList"/>
    <dgm:cxn modelId="{2FDB7382-8C1C-473F-A2B7-C27C88E89537}" type="presParOf" srcId="{1B091B53-E9D6-431C-9179-6E2BED36DB8D}" destId="{877A5EF1-9080-4BA2-A02B-F86A51EA63D4}" srcOrd="8" destOrd="0" presId="urn:microsoft.com/office/officeart/2008/layout/LinedList"/>
    <dgm:cxn modelId="{5D934653-C6E0-444E-B2B6-EB774DA02CFB}" type="presParOf" srcId="{1B091B53-E9D6-431C-9179-6E2BED36DB8D}" destId="{CE0CA685-B200-4921-9479-19561E6809FB}" srcOrd="9" destOrd="0" presId="urn:microsoft.com/office/officeart/2008/layout/LinedList"/>
    <dgm:cxn modelId="{D67A2995-FA6C-413B-88D7-62065EA15A26}" type="presParOf" srcId="{CE0CA685-B200-4921-9479-19561E6809FB}" destId="{D6982363-F3BD-4EDF-9450-CC39B482E5AB}" srcOrd="0" destOrd="0" presId="urn:microsoft.com/office/officeart/2008/layout/LinedList"/>
    <dgm:cxn modelId="{1793CFE5-5F50-492C-96A8-65C220A71218}" type="presParOf" srcId="{CE0CA685-B200-4921-9479-19561E6809FB}" destId="{379A556E-41F1-44C7-B769-8CD690DD9EEF}" srcOrd="1" destOrd="0" presId="urn:microsoft.com/office/officeart/2008/layout/LinedList"/>
    <dgm:cxn modelId="{B6A58C2D-661F-4762-8062-5413C7F5AF33}" type="presParOf" srcId="{1B091B53-E9D6-431C-9179-6E2BED36DB8D}" destId="{A1691275-226E-4841-96E9-DE07522879F2}" srcOrd="10" destOrd="0" presId="urn:microsoft.com/office/officeart/2008/layout/LinedList"/>
    <dgm:cxn modelId="{4E75C2C6-73C5-49D0-91B9-52D605AB1EDE}" type="presParOf" srcId="{1B091B53-E9D6-431C-9179-6E2BED36DB8D}" destId="{10A70A95-4243-454E-9023-D8575439D440}" srcOrd="11" destOrd="0" presId="urn:microsoft.com/office/officeart/2008/layout/LinedList"/>
    <dgm:cxn modelId="{9592518A-AD32-470C-B7DF-1BE9B4991329}" type="presParOf" srcId="{10A70A95-4243-454E-9023-D8575439D440}" destId="{C0CA8A9C-2128-4A78-A08E-ED9FF56087B3}" srcOrd="0" destOrd="0" presId="urn:microsoft.com/office/officeart/2008/layout/LinedList"/>
    <dgm:cxn modelId="{900ADCC8-7B5B-48AE-888F-044C5B32FF46}" type="presParOf" srcId="{10A70A95-4243-454E-9023-D8575439D440}" destId="{53A736C7-51FB-4A7F-864F-C19DCF49E6AD}" srcOrd="1" destOrd="0" presId="urn:microsoft.com/office/officeart/2008/layout/LinedList"/>
    <dgm:cxn modelId="{A3AFE7F3-12D2-4B32-84CB-7E4B43B13E0A}" type="presParOf" srcId="{1B091B53-E9D6-431C-9179-6E2BED36DB8D}" destId="{2F0B78D9-1963-4495-BC51-B5B35D4531DE}" srcOrd="12" destOrd="0" presId="urn:microsoft.com/office/officeart/2008/layout/LinedList"/>
    <dgm:cxn modelId="{F96DFA9B-1D8F-416B-BE12-0B34265BB643}" type="presParOf" srcId="{1B091B53-E9D6-431C-9179-6E2BED36DB8D}" destId="{6E68C158-CD9F-4031-9785-F66C8316DAA2}" srcOrd="13" destOrd="0" presId="urn:microsoft.com/office/officeart/2008/layout/LinedList"/>
    <dgm:cxn modelId="{AC794F98-6DE6-45F1-B934-6D34A2B33C0B}" type="presParOf" srcId="{6E68C158-CD9F-4031-9785-F66C8316DAA2}" destId="{D3320AF7-7DCC-4862-8705-1FCA7D8596BE}" srcOrd="0" destOrd="0" presId="urn:microsoft.com/office/officeart/2008/layout/LinedList"/>
    <dgm:cxn modelId="{82BA0D09-FD4E-4C58-8CA9-799B8ED06FF9}" type="presParOf" srcId="{6E68C158-CD9F-4031-9785-F66C8316DAA2}" destId="{8F5AF218-FCA6-4007-B7FD-35859514A887}" srcOrd="1" destOrd="0" presId="urn:microsoft.com/office/officeart/2008/layout/LinedList"/>
    <dgm:cxn modelId="{CE01161F-CAB8-40F1-9BD6-AF4CD281BEA3}" type="presParOf" srcId="{1B091B53-E9D6-431C-9179-6E2BED36DB8D}" destId="{8E76B881-8C5B-4A5A-B2AD-CE3AD32DFC15}" srcOrd="14" destOrd="0" presId="urn:microsoft.com/office/officeart/2008/layout/LinedList"/>
    <dgm:cxn modelId="{E035B3BF-6EB3-4DE6-83EA-E68A2CF6C51D}" type="presParOf" srcId="{1B091B53-E9D6-431C-9179-6E2BED36DB8D}" destId="{4491DBDC-6773-45AE-BEA7-22F33BF546BE}" srcOrd="15" destOrd="0" presId="urn:microsoft.com/office/officeart/2008/layout/LinedList"/>
    <dgm:cxn modelId="{200842C1-B977-479E-BC0C-825FA7BB733B}" type="presParOf" srcId="{4491DBDC-6773-45AE-BEA7-22F33BF546BE}" destId="{90213F17-5A1B-4047-90C8-26773AD21E6D}" srcOrd="0" destOrd="0" presId="urn:microsoft.com/office/officeart/2008/layout/LinedList"/>
    <dgm:cxn modelId="{F10B475D-69D2-4A25-A23C-0BF4A24C3AC5}" type="presParOf" srcId="{4491DBDC-6773-45AE-BEA7-22F33BF546BE}" destId="{079E397D-8509-4516-AA91-33211E5BA504}" srcOrd="1" destOrd="0" presId="urn:microsoft.com/office/officeart/2008/layout/LinedList"/>
    <dgm:cxn modelId="{39B70340-2614-4337-A820-E98BBFC19E82}" type="presParOf" srcId="{1B091B53-E9D6-431C-9179-6E2BED36DB8D}" destId="{34E1FE42-1BC0-402F-B9AE-2B19FD4A6856}" srcOrd="16" destOrd="0" presId="urn:microsoft.com/office/officeart/2008/layout/LinedList"/>
    <dgm:cxn modelId="{86CE7AC3-DD53-4631-A4E2-CE2BDC3A4BC5}" type="presParOf" srcId="{1B091B53-E9D6-431C-9179-6E2BED36DB8D}" destId="{76A10E13-D21B-47B8-BDA9-8312F11B4143}" srcOrd="17" destOrd="0" presId="urn:microsoft.com/office/officeart/2008/layout/LinedList"/>
    <dgm:cxn modelId="{06690307-B227-4248-AFE5-7925F24411DB}" type="presParOf" srcId="{76A10E13-D21B-47B8-BDA9-8312F11B4143}" destId="{2F8169A0-8BFB-43B5-AE0A-C1262760F67E}" srcOrd="0" destOrd="0" presId="urn:microsoft.com/office/officeart/2008/layout/LinedList"/>
    <dgm:cxn modelId="{41FC7EED-9A5F-4A75-9C32-DCF887C2686E}" type="presParOf" srcId="{76A10E13-D21B-47B8-BDA9-8312F11B4143}" destId="{DC9089EE-0883-42DD-BB25-CDDF48AE9142}" srcOrd="1" destOrd="0" presId="urn:microsoft.com/office/officeart/2008/layout/LinedList"/>
    <dgm:cxn modelId="{CCA40392-57C4-4907-A373-E5DBCBE94D40}" type="presParOf" srcId="{1B091B53-E9D6-431C-9179-6E2BED36DB8D}" destId="{D4D2D77D-688E-489F-95AA-629D6D9B434E}" srcOrd="18" destOrd="0" presId="urn:microsoft.com/office/officeart/2008/layout/LinedList"/>
    <dgm:cxn modelId="{374EE450-3A1E-4167-B722-24FD29DBDE4C}" type="presParOf" srcId="{1B091B53-E9D6-431C-9179-6E2BED36DB8D}" destId="{347737BB-16D5-41A6-9ABD-F4F920FF8FEC}" srcOrd="19" destOrd="0" presId="urn:microsoft.com/office/officeart/2008/layout/LinedList"/>
    <dgm:cxn modelId="{996E0300-5F82-4DE8-8256-C146E25C687D}" type="presParOf" srcId="{347737BB-16D5-41A6-9ABD-F4F920FF8FEC}" destId="{92C0B305-7537-46DD-9713-B6A21F4489F5}" srcOrd="0" destOrd="0" presId="urn:microsoft.com/office/officeart/2008/layout/LinedList"/>
    <dgm:cxn modelId="{9E89478C-16AD-4ECE-A23C-0C674E573645}" type="presParOf" srcId="{347737BB-16D5-41A6-9ABD-F4F920FF8FEC}" destId="{7BE47023-C7B0-4E30-B8ED-FEB4A4B21AE0}" srcOrd="1" destOrd="0" presId="urn:microsoft.com/office/officeart/2008/layout/LinedList"/>
    <dgm:cxn modelId="{276496C9-E11D-4DAA-A4F8-5DFA236DF8C1}" type="presParOf" srcId="{1B091B53-E9D6-431C-9179-6E2BED36DB8D}" destId="{95B3EA1B-2B0F-40B1-BD6B-A733FBEAA15A}" srcOrd="20" destOrd="0" presId="urn:microsoft.com/office/officeart/2008/layout/LinedList"/>
    <dgm:cxn modelId="{DB0EB6EB-F0C8-40AD-AD70-9EFB1D8651CF}" type="presParOf" srcId="{1B091B53-E9D6-431C-9179-6E2BED36DB8D}" destId="{DD21FB24-FF28-4F28-BAF1-EB42820DBF8E}" srcOrd="21" destOrd="0" presId="urn:microsoft.com/office/officeart/2008/layout/LinedList"/>
    <dgm:cxn modelId="{A9638117-0DAA-418E-BE11-B92B4FEE6D24}" type="presParOf" srcId="{DD21FB24-FF28-4F28-BAF1-EB42820DBF8E}" destId="{8C7BAE01-67CB-4B76-8C74-2345B1844F4D}" srcOrd="0" destOrd="0" presId="urn:microsoft.com/office/officeart/2008/layout/LinedList"/>
    <dgm:cxn modelId="{354E37AA-0CAA-4F7E-AA56-FD87C36587D0}" type="presParOf" srcId="{DD21FB24-FF28-4F28-BAF1-EB42820DBF8E}" destId="{0F667BF1-F025-410D-9583-E1E32CEC3C0D}" srcOrd="1" destOrd="0" presId="urn:microsoft.com/office/officeart/2008/layout/LinedList"/>
    <dgm:cxn modelId="{A62CB3D6-DAFD-4D20-AA91-428D1A21C06E}" type="presParOf" srcId="{1B091B53-E9D6-431C-9179-6E2BED36DB8D}" destId="{C88C0D09-8563-4522-851E-720449C33A5C}" srcOrd="22" destOrd="0" presId="urn:microsoft.com/office/officeart/2008/layout/LinedList"/>
    <dgm:cxn modelId="{5DE71E82-3952-4C58-8BAF-1089DDA2B572}" type="presParOf" srcId="{1B091B53-E9D6-431C-9179-6E2BED36DB8D}" destId="{DD30F9B8-4748-4A01-BE8A-1593F51ED2D1}" srcOrd="23" destOrd="0" presId="urn:microsoft.com/office/officeart/2008/layout/LinedList"/>
    <dgm:cxn modelId="{C56B92BF-0677-4BC5-918E-062AC583337B}" type="presParOf" srcId="{DD30F9B8-4748-4A01-BE8A-1593F51ED2D1}" destId="{7E8DF158-69B7-40A5-B453-84EDE6919F97}" srcOrd="0" destOrd="0" presId="urn:microsoft.com/office/officeart/2008/layout/LinedList"/>
    <dgm:cxn modelId="{448CED34-EACA-4B34-92AC-75AA63078E2C}" type="presParOf" srcId="{DD30F9B8-4748-4A01-BE8A-1593F51ED2D1}" destId="{A660AE25-932C-4D37-95F5-D443AC9D0463}" srcOrd="1" destOrd="0" presId="urn:microsoft.com/office/officeart/2008/layout/LinedList"/>
    <dgm:cxn modelId="{64A42696-9332-48ED-9609-C7C52659F016}" type="presParOf" srcId="{1B091B53-E9D6-431C-9179-6E2BED36DB8D}" destId="{3D0A868B-010C-4A39-B916-4B3330AEF656}" srcOrd="24" destOrd="0" presId="urn:microsoft.com/office/officeart/2008/layout/LinedList"/>
    <dgm:cxn modelId="{D2F0808D-6260-4D7F-BAF1-0024AE43B89B}" type="presParOf" srcId="{1B091B53-E9D6-431C-9179-6E2BED36DB8D}" destId="{109F1A2E-A212-40B3-A154-D6A716ACE09E}" srcOrd="25" destOrd="0" presId="urn:microsoft.com/office/officeart/2008/layout/LinedList"/>
    <dgm:cxn modelId="{995B0F58-BFDC-4DCC-8064-37400AB7921E}" type="presParOf" srcId="{109F1A2E-A212-40B3-A154-D6A716ACE09E}" destId="{D82267EC-67E3-4768-A089-7048B4AAA91E}" srcOrd="0" destOrd="0" presId="urn:microsoft.com/office/officeart/2008/layout/LinedList"/>
    <dgm:cxn modelId="{63C10006-5DF3-43AD-A1C1-CFBE97F6ECC4}" type="presParOf" srcId="{109F1A2E-A212-40B3-A154-D6A716ACE09E}" destId="{ABF49702-7543-4096-BD7B-478BD5DB6218}" srcOrd="1" destOrd="0" presId="urn:microsoft.com/office/officeart/2008/layout/LinedList"/>
    <dgm:cxn modelId="{B79F082F-851C-4BB1-B46E-10325EF947FA}" type="presParOf" srcId="{1B091B53-E9D6-431C-9179-6E2BED36DB8D}" destId="{0F2A34FB-4E9D-4040-B5F0-60B7CC574900}" srcOrd="26" destOrd="0" presId="urn:microsoft.com/office/officeart/2008/layout/LinedList"/>
    <dgm:cxn modelId="{274B98D7-EF39-472B-B625-FA328349BE6C}" type="presParOf" srcId="{1B091B53-E9D6-431C-9179-6E2BED36DB8D}" destId="{3AA1B7F9-F906-47BD-B40C-B971192CF5EA}" srcOrd="27" destOrd="0" presId="urn:microsoft.com/office/officeart/2008/layout/LinedList"/>
    <dgm:cxn modelId="{79BC76E5-EAB5-4E4F-A129-04BFC17D33F8}" type="presParOf" srcId="{3AA1B7F9-F906-47BD-B40C-B971192CF5EA}" destId="{439390FD-7798-4518-9750-B44BE9AC8F0D}" srcOrd="0" destOrd="0" presId="urn:microsoft.com/office/officeart/2008/layout/LinedList"/>
    <dgm:cxn modelId="{15ABAE63-0C7C-46F6-9B6B-B902F0CF02F8}" type="presParOf" srcId="{3AA1B7F9-F906-47BD-B40C-B971192CF5EA}" destId="{AD497310-ACB7-4DC8-AEC3-203DCB789E81}" srcOrd="1" destOrd="0" presId="urn:microsoft.com/office/officeart/2008/layout/LinedList"/>
    <dgm:cxn modelId="{73A3005D-EDD1-4202-B897-C6EA745C9AF4}" type="presParOf" srcId="{1B091B53-E9D6-431C-9179-6E2BED36DB8D}" destId="{3BB8B1DC-BF29-464B-97A3-BD1B3CB47D26}" srcOrd="28" destOrd="0" presId="urn:microsoft.com/office/officeart/2008/layout/LinedList"/>
    <dgm:cxn modelId="{9B0CF97F-E23E-40B7-9620-433257A7F242}" type="presParOf" srcId="{1B091B53-E9D6-431C-9179-6E2BED36DB8D}" destId="{4F22084F-A7BD-41D7-AF29-27FC05766758}" srcOrd="29" destOrd="0" presId="urn:microsoft.com/office/officeart/2008/layout/LinedList"/>
    <dgm:cxn modelId="{195D8F90-5475-4EDB-99EB-A33581269F20}" type="presParOf" srcId="{4F22084F-A7BD-41D7-AF29-27FC05766758}" destId="{BE74E440-C4A9-4420-AEDE-C16F3B1FDA1F}" srcOrd="0" destOrd="0" presId="urn:microsoft.com/office/officeart/2008/layout/LinedList"/>
    <dgm:cxn modelId="{C8F961D3-41DB-4AF7-BB57-DC37366EB4A1}" type="presParOf" srcId="{4F22084F-A7BD-41D7-AF29-27FC05766758}" destId="{74EC861B-2D98-4467-8B21-B6DE3CCDB27E}" srcOrd="1" destOrd="0" presId="urn:microsoft.com/office/officeart/2008/layout/LinedList"/>
    <dgm:cxn modelId="{16E46777-9A4F-474F-B25A-B9D0E71EA9EF}" type="presParOf" srcId="{1B091B53-E9D6-431C-9179-6E2BED36DB8D}" destId="{C26F534E-8717-4F6E-A8EE-601F44221914}" srcOrd="30" destOrd="0" presId="urn:microsoft.com/office/officeart/2008/layout/LinedList"/>
    <dgm:cxn modelId="{D5BBA9D6-B3B0-4C9B-83F0-3F41967D1E5B}" type="presParOf" srcId="{1B091B53-E9D6-431C-9179-6E2BED36DB8D}" destId="{514E11E4-6069-4662-A47F-78169157C23A}" srcOrd="31" destOrd="0" presId="urn:microsoft.com/office/officeart/2008/layout/LinedList"/>
    <dgm:cxn modelId="{63F0DBF9-A002-470F-92D4-1D9F79E7FCFE}" type="presParOf" srcId="{514E11E4-6069-4662-A47F-78169157C23A}" destId="{509B1A66-C30D-46D6-A711-A36E3D763FAC}" srcOrd="0" destOrd="0" presId="urn:microsoft.com/office/officeart/2008/layout/LinedList"/>
    <dgm:cxn modelId="{A8845E69-4814-43D3-8A9D-4CE70BE96F04}" type="presParOf" srcId="{514E11E4-6069-4662-A47F-78169157C23A}" destId="{F4217FBE-5B1F-4C8B-9664-74C87C1E6149}" srcOrd="1" destOrd="0" presId="urn:microsoft.com/office/officeart/2008/layout/LinedList"/>
    <dgm:cxn modelId="{C9CF1105-BB8C-4D2D-9E71-5D211C8B912B}" type="presParOf" srcId="{1B091B53-E9D6-431C-9179-6E2BED36DB8D}" destId="{9AFB560B-158D-4BA3-A314-C40A104941D6}" srcOrd="32" destOrd="0" presId="urn:microsoft.com/office/officeart/2008/layout/LinedList"/>
    <dgm:cxn modelId="{65E80305-9CCE-4463-8D9E-3596C0F68E50}" type="presParOf" srcId="{1B091B53-E9D6-431C-9179-6E2BED36DB8D}" destId="{9984DC9E-FA07-41C9-907E-4F28984199C2}" srcOrd="33" destOrd="0" presId="urn:microsoft.com/office/officeart/2008/layout/LinedList"/>
    <dgm:cxn modelId="{CDEF838A-A8A6-4FFF-AF9F-3344BB911DB4}" type="presParOf" srcId="{9984DC9E-FA07-41C9-907E-4F28984199C2}" destId="{194A2D41-4BA1-44C8-B11D-FADF07630DCE}" srcOrd="0" destOrd="0" presId="urn:microsoft.com/office/officeart/2008/layout/LinedList"/>
    <dgm:cxn modelId="{FC225F7F-8FCB-4788-AD0E-89E4F941EF83}" type="presParOf" srcId="{9984DC9E-FA07-41C9-907E-4F28984199C2}" destId="{6E7BB095-6C63-4EC7-870F-8D6DC55754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03605AFB-9B7C-41FC-832E-8A31D7B6F8F2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err="1" smtClean="0"/>
            <a:t>Саралиева</a:t>
          </a:r>
          <a:r>
            <a:rPr lang="ru-RU" sz="1400" b="1" i="1" dirty="0" smtClean="0"/>
            <a:t> </a:t>
          </a:r>
          <a:r>
            <a:rPr lang="ru-RU" sz="1400" b="1" i="1" dirty="0" err="1" smtClean="0"/>
            <a:t>Зарэтхан</a:t>
          </a:r>
          <a:r>
            <a:rPr lang="ru-RU" sz="1400" b="1" i="1" dirty="0" smtClean="0"/>
            <a:t> Гаджи-</a:t>
          </a:r>
          <a:r>
            <a:rPr lang="ru-RU" sz="1400" b="1" i="1" dirty="0" err="1" smtClean="0"/>
            <a:t>Мурзаевна</a:t>
          </a:r>
          <a:r>
            <a:rPr lang="ru-RU" sz="1400" b="1" i="1" dirty="0" smtClean="0"/>
            <a:t>, </a:t>
          </a:r>
          <a:r>
            <a:rPr lang="ru-RU" sz="1400" b="0" i="1" dirty="0" smtClean="0"/>
            <a:t>заведующая кафедрой общей социологии и социальной работы факультета социальных наук ННГУ, профессор, доктор исторических наук</a:t>
          </a:r>
          <a:endParaRPr lang="ru-RU" sz="1400" b="0" dirty="0" smtClean="0"/>
        </a:p>
        <a:p>
          <a:pPr algn="just"/>
          <a:r>
            <a:rPr lang="ru-RU" sz="1400" b="1" i="1" dirty="0" err="1" smtClean="0"/>
            <a:t>Судьин</a:t>
          </a:r>
          <a:r>
            <a:rPr lang="ru-RU" sz="1400" b="1" i="1" dirty="0" smtClean="0"/>
            <a:t> Сергей Александрович, </a:t>
          </a:r>
          <a:r>
            <a:rPr lang="ru-RU" sz="1400" i="1" dirty="0" smtClean="0"/>
            <a:t>кандидат социологических наук, доцент кафедры общей социологии и социальной работы факультета социальных наук ННГУ </a:t>
          </a:r>
        </a:p>
        <a:p>
          <a:pPr algn="just"/>
          <a:r>
            <a:rPr lang="ru-RU" sz="1400" b="1" dirty="0" smtClean="0"/>
            <a:t>Роль институтов гражданского общества в защите прав психически больных лиц</a:t>
          </a:r>
          <a:endParaRPr lang="ru-RU" sz="500" b="1" dirty="0"/>
        </a:p>
      </dgm:t>
    </dgm:pt>
    <dgm:pt modelId="{7E0F792F-DF97-4A3A-B04C-0B2CA4D5135A}" type="parTrans" cxnId="{F9D3DEF3-5490-42B4-A7C0-66DCDBE0F40B}">
      <dgm:prSet/>
      <dgm:spPr/>
      <dgm:t>
        <a:bodyPr/>
        <a:lstStyle/>
        <a:p>
          <a:endParaRPr lang="ru-RU"/>
        </a:p>
      </dgm:t>
    </dgm:pt>
    <dgm:pt modelId="{E64E4B8D-54F2-4C48-A9BD-4C19330C2526}" type="sibTrans" cxnId="{F9D3DEF3-5490-42B4-A7C0-66DCDBE0F40B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endParaRPr lang="ru-RU" sz="1300" b="0" i="1" u="sng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62F02F78-7C54-4862-841C-9D8F57A21E4D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Красильникова Наталья Александровна, </a:t>
          </a:r>
          <a:r>
            <a:rPr lang="ru-RU" sz="1400" i="1" dirty="0" smtClean="0"/>
            <a:t>руководитель аппарата комитета Законодательного Собрания Нижегородской области по информационной политике, регламенту и вопросам развития институтов гражданского общества </a:t>
          </a:r>
        </a:p>
        <a:p>
          <a:pPr algn="just"/>
          <a:r>
            <a:rPr lang="ru-RU" sz="1400" b="1" dirty="0" smtClean="0"/>
            <a:t>О реализации плана Законодательного Собрания  Нижегородской области по повышению правосознания населения области</a:t>
          </a:r>
          <a:endParaRPr lang="ru-RU" sz="1400" b="1" dirty="0"/>
        </a:p>
      </dgm:t>
    </dgm:pt>
    <dgm:pt modelId="{52DD5ABA-4252-4026-8AE6-93A401805AFC}" type="parTrans" cxnId="{921202B8-2247-437D-AD42-B0497892E4FA}">
      <dgm:prSet/>
      <dgm:spPr/>
      <dgm:t>
        <a:bodyPr/>
        <a:lstStyle/>
        <a:p>
          <a:endParaRPr lang="ru-RU"/>
        </a:p>
      </dgm:t>
    </dgm:pt>
    <dgm:pt modelId="{48D2C7DE-E833-42EE-A862-A532C3F0D90E}" type="sibTrans" cxnId="{921202B8-2247-437D-AD42-B0497892E4FA}">
      <dgm:prSet/>
      <dgm:spPr/>
      <dgm:t>
        <a:bodyPr/>
        <a:lstStyle/>
        <a:p>
          <a:endParaRPr lang="ru-RU"/>
        </a:p>
      </dgm:t>
    </dgm:pt>
    <dgm:pt modelId="{1517DD05-0C53-4CDA-A7B5-6669F36591D5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Рябкова</a:t>
          </a:r>
          <a:r>
            <a:rPr lang="ru-RU" sz="1400" b="1" i="1" dirty="0" smtClean="0"/>
            <a:t> Татьяна Ивановна, </a:t>
          </a:r>
          <a:r>
            <a:rPr lang="ru-RU" sz="1400" b="0" i="1" dirty="0" smtClean="0"/>
            <a:t>вице-президент  Палаты адвокатов Нижегородской области, член </a:t>
          </a:r>
          <a:r>
            <a:rPr lang="ru-RU" sz="1400" i="1" dirty="0" smtClean="0"/>
            <a:t>комиссии  при Губернаторе Нижегородской области по правам человека, содействию развитию институтов гражданского общества и рассмотрению общественных инициатив</a:t>
          </a:r>
        </a:p>
        <a:p>
          <a:pPr algn="just"/>
          <a:r>
            <a:rPr lang="ru-RU" sz="1400" b="1" dirty="0" smtClean="0"/>
            <a:t>Правовая грамотность граждан - основа правового государства и общества</a:t>
          </a:r>
          <a:endParaRPr lang="ru-RU" sz="1400" b="1" dirty="0"/>
        </a:p>
      </dgm:t>
    </dgm:pt>
    <dgm:pt modelId="{9961AA52-4FB7-4117-BFAB-6073BB5D601C}" type="parTrans" cxnId="{9B9CAE4E-655B-4742-92F6-A9F0222E713A}">
      <dgm:prSet/>
      <dgm:spPr/>
      <dgm:t>
        <a:bodyPr/>
        <a:lstStyle/>
        <a:p>
          <a:endParaRPr lang="ru-RU"/>
        </a:p>
      </dgm:t>
    </dgm:pt>
    <dgm:pt modelId="{CF52BF38-128D-4B4F-8A77-217D1E12F2CE}" type="sibTrans" cxnId="{9B9CAE4E-655B-4742-92F6-A9F0222E713A}">
      <dgm:prSet/>
      <dgm:spPr/>
      <dgm:t>
        <a:bodyPr/>
        <a:lstStyle/>
        <a:p>
          <a:endParaRPr lang="ru-RU"/>
        </a:p>
      </dgm:t>
    </dgm:pt>
    <dgm:pt modelId="{0B53AD9F-02F8-4CAA-A659-C6124225C7E4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Лапицкая</a:t>
          </a:r>
          <a:r>
            <a:rPr lang="ru-RU" sz="1400" b="1" i="1" dirty="0" smtClean="0"/>
            <a:t> Екатерина Евгеньевна, </a:t>
          </a:r>
          <a:r>
            <a:rPr lang="ru-RU" sz="1400" i="1" dirty="0" smtClean="0"/>
            <a:t>старший референт отдела информации и общественных связей</a:t>
          </a:r>
          <a:r>
            <a:rPr lang="ru-RU" sz="1400" dirty="0" smtClean="0"/>
            <a:t> </a:t>
          </a:r>
          <a:r>
            <a:rPr lang="ru-RU" sz="1400" i="1" dirty="0" smtClean="0"/>
            <a:t>ГУ МВД (ОИОС)</a:t>
          </a:r>
        </a:p>
        <a:p>
          <a:pPr algn="just"/>
          <a:r>
            <a:rPr lang="ru-RU" sz="1400" b="1" dirty="0" smtClean="0"/>
            <a:t>Работа общественных советов при ГУ МВД России по Нижегородской области и территориальных ОВД региона по контролю за соблюдением прав и свобод человека в органах внутренних дел</a:t>
          </a:r>
          <a:endParaRPr lang="ru-RU" sz="1400" b="1" dirty="0"/>
        </a:p>
      </dgm:t>
    </dgm:pt>
    <dgm:pt modelId="{166FD61B-D6BD-4CB9-959B-197911341EC0}" type="parTrans" cxnId="{5211B7BC-2466-4CDE-A1A7-060EB66A65A1}">
      <dgm:prSet/>
      <dgm:spPr/>
      <dgm:t>
        <a:bodyPr/>
        <a:lstStyle/>
        <a:p>
          <a:endParaRPr lang="ru-RU"/>
        </a:p>
      </dgm:t>
    </dgm:pt>
    <dgm:pt modelId="{5749FC52-9677-4C26-84AC-42F9579AAF85}" type="sibTrans" cxnId="{5211B7BC-2466-4CDE-A1A7-060EB66A65A1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5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5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A1691275-226E-4841-96E9-DE07522879F2}" type="pres">
      <dgm:prSet presAssocID="{E1F6E3CA-2A5B-4A16-9757-08E5CE3B63B7}" presName="thickLine" presStyleLbl="alignNode1" presStyleIdx="1" presStyleCnt="15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1" presStyleCnt="15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2" presStyleCnt="15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2" presStyleCnt="15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96A7584-C961-42D8-9D9B-207ECF9047CD}" type="pres">
      <dgm:prSet presAssocID="{5E782B25-F5A7-4BED-A212-B3244424D408}" presName="thickLine" presStyleLbl="alignNode1" presStyleIdx="3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3" presStyleCnt="15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4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4" presStyleCnt="15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5" presStyleCnt="15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5" presStyleCnt="15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6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6" presStyleCnt="15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7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7" presStyleCnt="15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8" presStyleCnt="15" custLinFactY="-400000" custLinFactNeighborY="-401425"/>
      <dgm:spPr>
        <a:ln>
          <a:noFill/>
        </a:ln>
      </dgm:spPr>
      <dgm:t>
        <a:bodyPr/>
        <a:lstStyle/>
        <a:p>
          <a:endParaRPr lang="ru-RU"/>
        </a:p>
      </dgm:t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8" presStyleCnt="15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0F2A34FB-4E9D-4040-B5F0-60B7CC574900}" type="pres">
      <dgm:prSet presAssocID="{03605AFB-9B7C-41FC-832E-8A31D7B6F8F2}" presName="thickLine" presStyleLbl="alignNode1" presStyleIdx="9" presStyleCnt="15" custLinFactY="100000" custLinFactNeighborY="193779"/>
      <dgm:spPr>
        <a:ln>
          <a:noFill/>
        </a:ln>
      </dgm:spPr>
      <dgm:t>
        <a:bodyPr/>
        <a:lstStyle/>
        <a:p>
          <a:endParaRPr lang="ru-RU"/>
        </a:p>
      </dgm:t>
    </dgm:pt>
    <dgm:pt modelId="{3AA1B7F9-F906-47BD-B40C-B971192CF5EA}" type="pres">
      <dgm:prSet presAssocID="{03605AFB-9B7C-41FC-832E-8A31D7B6F8F2}" presName="horz1" presStyleCnt="0"/>
      <dgm:spPr/>
    </dgm:pt>
    <dgm:pt modelId="{439390FD-7798-4518-9750-B44BE9AC8F0D}" type="pres">
      <dgm:prSet presAssocID="{03605AFB-9B7C-41FC-832E-8A31D7B6F8F2}" presName="tx1" presStyleLbl="revTx" presStyleIdx="9" presStyleCnt="15" custScaleX="95190" custScaleY="80555" custLinFactY="-342305" custLinFactNeighborX="4524" custLinFactNeighborY="-400000"/>
      <dgm:spPr/>
      <dgm:t>
        <a:bodyPr/>
        <a:lstStyle/>
        <a:p>
          <a:endParaRPr lang="ru-RU"/>
        </a:p>
      </dgm:t>
    </dgm:pt>
    <dgm:pt modelId="{AD497310-ACB7-4DC8-AEC3-203DCB789E81}" type="pres">
      <dgm:prSet presAssocID="{03605AFB-9B7C-41FC-832E-8A31D7B6F8F2}" presName="vert1" presStyleCnt="0"/>
      <dgm:spPr/>
    </dgm:pt>
    <dgm:pt modelId="{3BB8B1DC-BF29-464B-97A3-BD1B3CB47D26}" type="pres">
      <dgm:prSet presAssocID="{193961BB-AE28-4F3B-8C85-A79EC7D44BC2}" presName="thickLine" presStyleLbl="alignNode1" presStyleIdx="10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0" presStyleCnt="15" custScaleX="85004" custScaleY="39469" custLinFactY="-100000" custLinFactNeighborX="1140" custLinFactNeighborY="-136905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1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1" presStyleCnt="15" custScaleX="463509" custLinFactY="-616231" custLinFactNeighborX="-1676" custLinFactNeighborY="-700000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  <dgm:pt modelId="{D6BF24A3-3F1A-45DD-AC30-76D27547FAB6}" type="pres">
      <dgm:prSet presAssocID="{62F02F78-7C54-4862-841C-9D8F57A21E4D}" presName="thickLine" presStyleLbl="alignNode1" presStyleIdx="12" presStyleCnt="15" custLinFactNeighborX="2280" custLinFactNeighborY="-56163"/>
      <dgm:spPr>
        <a:ln>
          <a:noFill/>
        </a:ln>
      </dgm:spPr>
      <dgm:t>
        <a:bodyPr/>
        <a:lstStyle/>
        <a:p>
          <a:endParaRPr lang="ru-RU"/>
        </a:p>
      </dgm:t>
    </dgm:pt>
    <dgm:pt modelId="{534E00C5-9D57-4DA8-997A-87D694AE6A80}" type="pres">
      <dgm:prSet presAssocID="{62F02F78-7C54-4862-841C-9D8F57A21E4D}" presName="horz1" presStyleCnt="0"/>
      <dgm:spPr/>
    </dgm:pt>
    <dgm:pt modelId="{8866D26E-7C13-47F1-B765-7AC69144C3C5}" type="pres">
      <dgm:prSet presAssocID="{62F02F78-7C54-4862-841C-9D8F57A21E4D}" presName="tx1" presStyleLbl="revTx" presStyleIdx="12" presStyleCnt="15" custScaleX="95062" custScaleY="128648" custLinFactY="-258956" custLinFactNeighborX="5661" custLinFactNeighborY="-300000"/>
      <dgm:spPr/>
      <dgm:t>
        <a:bodyPr/>
        <a:lstStyle/>
        <a:p>
          <a:endParaRPr lang="ru-RU"/>
        </a:p>
      </dgm:t>
    </dgm:pt>
    <dgm:pt modelId="{7926702A-3AF1-4FF5-B64F-A9E9273FEF70}" type="pres">
      <dgm:prSet presAssocID="{62F02F78-7C54-4862-841C-9D8F57A21E4D}" presName="vert1" presStyleCnt="0"/>
      <dgm:spPr/>
    </dgm:pt>
    <dgm:pt modelId="{4E787225-F8AF-447F-B669-ABC8244E8B68}" type="pres">
      <dgm:prSet presAssocID="{1517DD05-0C53-4CDA-A7B5-6669F36591D5}" presName="thickLine" presStyleLbl="alignNode1" presStyleIdx="13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4B9621BE-232A-4ED0-9697-A62129B4A71E}" type="pres">
      <dgm:prSet presAssocID="{1517DD05-0C53-4CDA-A7B5-6669F36591D5}" presName="horz1" presStyleCnt="0"/>
      <dgm:spPr/>
    </dgm:pt>
    <dgm:pt modelId="{042575CB-A759-4983-9F6C-7F8A3DA90054}" type="pres">
      <dgm:prSet presAssocID="{1517DD05-0C53-4CDA-A7B5-6669F36591D5}" presName="tx1" presStyleLbl="revTx" presStyleIdx="13" presStyleCnt="15" custScaleX="95062" custScaleY="225879" custLinFactY="-167149" custLinFactNeighborX="4926" custLinFactNeighborY="-200000"/>
      <dgm:spPr/>
      <dgm:t>
        <a:bodyPr/>
        <a:lstStyle/>
        <a:p>
          <a:endParaRPr lang="ru-RU"/>
        </a:p>
      </dgm:t>
    </dgm:pt>
    <dgm:pt modelId="{09BADE3C-49DA-469F-8466-20D414A30498}" type="pres">
      <dgm:prSet presAssocID="{1517DD05-0C53-4CDA-A7B5-6669F36591D5}" presName="vert1" presStyleCnt="0"/>
      <dgm:spPr/>
    </dgm:pt>
    <dgm:pt modelId="{48E35BFA-E3FD-4C98-9E20-DA62324CB724}" type="pres">
      <dgm:prSet presAssocID="{0B53AD9F-02F8-4CAA-A659-C6124225C7E4}" presName="thickLine" presStyleLbl="alignNode1" presStyleIdx="14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72A7329B-D707-4D9E-BD43-69963A93CD4A}" type="pres">
      <dgm:prSet presAssocID="{0B53AD9F-02F8-4CAA-A659-C6124225C7E4}" presName="horz1" presStyleCnt="0"/>
      <dgm:spPr/>
    </dgm:pt>
    <dgm:pt modelId="{13F0D0CD-2F5D-427B-B8B1-23FF7B037015}" type="pres">
      <dgm:prSet presAssocID="{0B53AD9F-02F8-4CAA-A659-C6124225C7E4}" presName="tx1" presStyleLbl="revTx" presStyleIdx="14" presStyleCnt="15" custScaleX="95062" custScaleY="225879" custLinFactY="-100000" custLinFactNeighborX="4926" custLinFactNeighborY="-131383"/>
      <dgm:spPr/>
      <dgm:t>
        <a:bodyPr/>
        <a:lstStyle/>
        <a:p>
          <a:endParaRPr lang="ru-RU"/>
        </a:p>
      </dgm:t>
    </dgm:pt>
    <dgm:pt modelId="{5966DD29-7E51-4265-9FA7-A9187A9693EC}" type="pres">
      <dgm:prSet presAssocID="{0B53AD9F-02F8-4CAA-A659-C6124225C7E4}" presName="vert1" presStyleCnt="0"/>
      <dgm:spPr/>
    </dgm:pt>
  </dgm:ptLst>
  <dgm:cxnLst>
    <dgm:cxn modelId="{90132EA6-BF00-4B03-B4B6-246ECFDA6ABB}" srcId="{93644E3D-2FC3-46A2-A9E3-E6583E3E9400}" destId="{E1F6E3CA-2A5B-4A16-9757-08E5CE3B63B7}" srcOrd="1" destOrd="0" parTransId="{F1B2C313-8D16-40FD-9E5F-4726015A828B}" sibTransId="{531621BD-CA2B-4320-9116-3241983E5724}"/>
    <dgm:cxn modelId="{F9106873-435F-49E5-BE97-2968A109A8C5}" srcId="{93644E3D-2FC3-46A2-A9E3-E6583E3E9400}" destId="{5E782B25-F5A7-4BED-A212-B3244424D408}" srcOrd="3" destOrd="0" parTransId="{B40622FE-689C-4BBA-907D-632CAA7044A4}" sibTransId="{D8088278-E5B8-4D79-8CDD-A444070968ED}"/>
    <dgm:cxn modelId="{1A8CA0A7-26E3-4E4F-AC0F-E34DB5B83EDD}" srcId="{93644E3D-2FC3-46A2-A9E3-E6583E3E9400}" destId="{FEC2FF2C-FCB0-498B-A6BC-20A4E0EE5E88}" srcOrd="2" destOrd="0" parTransId="{3851F7F1-6F55-443A-B4E3-A6D6EB85924F}" sibTransId="{DEC28EBC-A54F-4520-B865-E726881EC0A4}"/>
    <dgm:cxn modelId="{463418AF-0E0C-4AE6-A51E-77610150E252}" type="presOf" srcId="{5E782B25-F5A7-4BED-A212-B3244424D408}" destId="{40A209E3-66A1-4E45-993F-2AD36E710E6B}" srcOrd="0" destOrd="0" presId="urn:microsoft.com/office/officeart/2008/layout/LinedList"/>
    <dgm:cxn modelId="{D0DBC34D-B60A-48B9-9B0F-427121DA90C6}" type="presOf" srcId="{93644E3D-2FC3-46A2-A9E3-E6583E3E9400}" destId="{1B091B53-E9D6-431C-9179-6E2BED36DB8D}" srcOrd="0" destOrd="0" presId="urn:microsoft.com/office/officeart/2008/layout/LinedList"/>
    <dgm:cxn modelId="{921202B8-2247-437D-AD42-B0497892E4FA}" srcId="{93644E3D-2FC3-46A2-A9E3-E6583E3E9400}" destId="{62F02F78-7C54-4862-841C-9D8F57A21E4D}" srcOrd="12" destOrd="0" parTransId="{52DD5ABA-4252-4026-8AE6-93A401805AFC}" sibTransId="{48D2C7DE-E833-42EE-A862-A532C3F0D90E}"/>
    <dgm:cxn modelId="{78A50AC5-223F-4DA7-AF53-640F1EA90C76}" type="presOf" srcId="{CAC6CE1F-3245-4894-B2F8-B4DF140BAD61}" destId="{7E8DF158-69B7-40A5-B453-84EDE6919F97}" srcOrd="0" destOrd="0" presId="urn:microsoft.com/office/officeart/2008/layout/LinedList"/>
    <dgm:cxn modelId="{DB8B03A3-5AA2-4DD0-828D-E0EC30FB3C25}" srcId="{93644E3D-2FC3-46A2-A9E3-E6583E3E9400}" destId="{CAC6CE1F-3245-4894-B2F8-B4DF140BAD61}" srcOrd="7" destOrd="0" parTransId="{6ACD04D3-D585-4753-9670-4DCF5FF820D4}" sibTransId="{7C7751A2-9C94-4A9B-B8B6-98CC2AB49E78}"/>
    <dgm:cxn modelId="{2D3DA885-74E6-4D60-92EB-808618F48E45}" srcId="{93644E3D-2FC3-46A2-A9E3-E6583E3E9400}" destId="{193961BB-AE28-4F3B-8C85-A79EC7D44BC2}" srcOrd="10" destOrd="0" parTransId="{3812AB95-B94A-41B1-8231-265C08CDB2D2}" sibTransId="{0E5BF3EF-3310-4FD9-BB30-721BD3D42960}"/>
    <dgm:cxn modelId="{F9D3DEF3-5490-42B4-A7C0-66DCDBE0F40B}" srcId="{93644E3D-2FC3-46A2-A9E3-E6583E3E9400}" destId="{03605AFB-9B7C-41FC-832E-8A31D7B6F8F2}" srcOrd="9" destOrd="0" parTransId="{7E0F792F-DF97-4A3A-B04C-0B2CA4D5135A}" sibTransId="{E64E4B8D-54F2-4C48-A9BD-4C19330C2526}"/>
    <dgm:cxn modelId="{C7083EF7-8001-4122-8A79-B6A67FA693F0}" type="presOf" srcId="{62F02F78-7C54-4862-841C-9D8F57A21E4D}" destId="{8866D26E-7C13-47F1-B765-7AC69144C3C5}" srcOrd="0" destOrd="0" presId="urn:microsoft.com/office/officeart/2008/layout/LinedList"/>
    <dgm:cxn modelId="{EEAC29C5-9298-4831-A0D9-5BE14043F665}" srcId="{93644E3D-2FC3-46A2-A9E3-E6583E3E9400}" destId="{E3A6AB6D-02EA-409D-B054-CA398B213578}" srcOrd="6" destOrd="0" parTransId="{99A55B7C-AD7F-44C0-9632-7EE5723F31C6}" sibTransId="{E66C7DC2-25F4-4BF2-ADF2-B0327BD5A90D}"/>
    <dgm:cxn modelId="{0EC0A46B-EE0B-44A6-A323-9E66CAA47643}" srcId="{93644E3D-2FC3-46A2-A9E3-E6583E3E9400}" destId="{7D0A7DCA-B4FA-4029-AA79-00E9A16D5F80}" srcOrd="5" destOrd="0" parTransId="{A51061B3-0BAC-412F-8237-D039C6CF70A0}" sibTransId="{8D0A79D0-D670-4D36-88C1-531D79323EB3}"/>
    <dgm:cxn modelId="{C9450662-F272-482C-8F08-E887B1C941DD}" srcId="{93644E3D-2FC3-46A2-A9E3-E6583E3E9400}" destId="{8BB5F49A-9FE8-4213-A681-E722344FAF03}" srcOrd="4" destOrd="0" parTransId="{854CD8DB-0A03-4C13-ACBB-9B458335E1A4}" sibTransId="{887300D6-FE0F-492D-8D1B-8330B599AA4A}"/>
    <dgm:cxn modelId="{E7D75182-A38C-40F4-BE30-E858BB23E6F7}" type="presOf" srcId="{7D0A7DCA-B4FA-4029-AA79-00E9A16D5F80}" destId="{92C0B305-7537-46DD-9713-B6A21F4489F5}" srcOrd="0" destOrd="0" presId="urn:microsoft.com/office/officeart/2008/layout/LinedList"/>
    <dgm:cxn modelId="{90E09CEA-7F5E-4955-BFAA-FF8FA9145A1E}" type="presOf" srcId="{FEC2FF2C-FCB0-498B-A6BC-20A4E0EE5E88}" destId="{D3320AF7-7DCC-4862-8705-1FCA7D8596BE}" srcOrd="0" destOrd="0" presId="urn:microsoft.com/office/officeart/2008/layout/LinedList"/>
    <dgm:cxn modelId="{FD316356-A9E6-484B-913B-13BE84B89A2B}" type="presOf" srcId="{0B53AD9F-02F8-4CAA-A659-C6124225C7E4}" destId="{13F0D0CD-2F5D-427B-B8B1-23FF7B037015}" srcOrd="0" destOrd="0" presId="urn:microsoft.com/office/officeart/2008/layout/LinedList"/>
    <dgm:cxn modelId="{6AE0AD7D-5F09-4698-BDCD-308A8FA4212C}" type="presOf" srcId="{193961BB-AE28-4F3B-8C85-A79EC7D44BC2}" destId="{BE74E440-C4A9-4420-AEDE-C16F3B1FDA1F}" srcOrd="0" destOrd="0" presId="urn:microsoft.com/office/officeart/2008/layout/LinedList"/>
    <dgm:cxn modelId="{5211B7BC-2466-4CDE-A1A7-060EB66A65A1}" srcId="{93644E3D-2FC3-46A2-A9E3-E6583E3E9400}" destId="{0B53AD9F-02F8-4CAA-A659-C6124225C7E4}" srcOrd="14" destOrd="0" parTransId="{166FD61B-D6BD-4CB9-959B-197911341EC0}" sibTransId="{5749FC52-9677-4C26-84AC-42F9579AAF85}"/>
    <dgm:cxn modelId="{9B9CAE4E-655B-4742-92F6-A9F0222E713A}" srcId="{93644E3D-2FC3-46A2-A9E3-E6583E3E9400}" destId="{1517DD05-0C53-4CDA-A7B5-6669F36591D5}" srcOrd="13" destOrd="0" parTransId="{9961AA52-4FB7-4117-BFAB-6073BB5D601C}" sibTransId="{CF52BF38-128D-4B4F-8A77-217D1E12F2CE}"/>
    <dgm:cxn modelId="{B3B8993C-3B15-4515-84A9-95B3DF1E075A}" type="presOf" srcId="{E3A6AB6D-02EA-409D-B054-CA398B213578}" destId="{8C7BAE01-67CB-4B76-8C74-2345B1844F4D}" srcOrd="0" destOrd="0" presId="urn:microsoft.com/office/officeart/2008/layout/LinedList"/>
    <dgm:cxn modelId="{476E91E0-47D3-46DF-B22B-D5EB2EE0996A}" type="presOf" srcId="{03605AFB-9B7C-41FC-832E-8A31D7B6F8F2}" destId="{439390FD-7798-4518-9750-B44BE9AC8F0D}" srcOrd="0" destOrd="0" presId="urn:microsoft.com/office/officeart/2008/layout/LinedList"/>
    <dgm:cxn modelId="{5F6B7DA7-8059-47E7-84A5-58932409862B}" type="presOf" srcId="{8BB5F49A-9FE8-4213-A681-E722344FAF03}" destId="{2F8169A0-8BFB-43B5-AE0A-C1262760F67E}" srcOrd="0" destOrd="0" presId="urn:microsoft.com/office/officeart/2008/layout/LinedList"/>
    <dgm:cxn modelId="{8F2D88B1-E14F-4253-91F8-25F1D8BAE3F5}" type="presOf" srcId="{395DC972-29C1-4F8E-BAD9-C215AFE69541}" destId="{FC596E33-1A3E-4B25-B18B-BF91D8FFD1A8}" srcOrd="0" destOrd="0" presId="urn:microsoft.com/office/officeart/2008/layout/LinedList"/>
    <dgm:cxn modelId="{A74E0292-243E-490F-A68B-4108B6CAD4AA}" type="presOf" srcId="{FF856CC2-A279-44E9-B917-9387C56BBFA3}" destId="{509B1A66-C30D-46D6-A711-A36E3D763FAC}" srcOrd="0" destOrd="0" presId="urn:microsoft.com/office/officeart/2008/layout/LinedList"/>
    <dgm:cxn modelId="{EC1B0DA1-C166-4F13-9A90-2090A11F93E3}" type="presOf" srcId="{DAD7E854-E931-4831-A49E-DA6D7695D5C3}" destId="{D82267EC-67E3-4768-A089-7048B4AAA91E}" srcOrd="0" destOrd="0" presId="urn:microsoft.com/office/officeart/2008/layout/LinedList"/>
    <dgm:cxn modelId="{06B2C2B3-D56D-4125-916D-2351DF58C2FE}" type="presOf" srcId="{E1F6E3CA-2A5B-4A16-9757-08E5CE3B63B7}" destId="{C0CA8A9C-2128-4A78-A08E-ED9FF56087B3}" srcOrd="0" destOrd="0" presId="urn:microsoft.com/office/officeart/2008/layout/LinedList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4B822F24-5E64-42AA-8109-B381F79BE81F}" srcId="{93644E3D-2FC3-46A2-A9E3-E6583E3E9400}" destId="{DAD7E854-E931-4831-A49E-DA6D7695D5C3}" srcOrd="8" destOrd="0" parTransId="{951C0BF3-C886-4265-A9D7-E8007FC21818}" sibTransId="{A89519C5-5377-4903-9AA8-33B4E1F5E3AF}"/>
    <dgm:cxn modelId="{2CEFE1FE-3401-462B-9310-4FFFBEDB94EA}" type="presOf" srcId="{1517DD05-0C53-4CDA-A7B5-6669F36591D5}" destId="{042575CB-A759-4983-9F6C-7F8A3DA90054}" srcOrd="0" destOrd="0" presId="urn:microsoft.com/office/officeart/2008/layout/LinedList"/>
    <dgm:cxn modelId="{80CCD329-2833-4F40-8954-4B6E1167AD34}" srcId="{93644E3D-2FC3-46A2-A9E3-E6583E3E9400}" destId="{FF856CC2-A279-44E9-B917-9387C56BBFA3}" srcOrd="11" destOrd="0" parTransId="{06195FF1-3F64-4664-B26D-5367B7C9DB44}" sibTransId="{3CE99D50-FC0B-421C-B6C0-337D026584CA}"/>
    <dgm:cxn modelId="{72E859C5-3E9B-4BA8-B542-0D60029E4C3A}" type="presParOf" srcId="{1B091B53-E9D6-431C-9179-6E2BED36DB8D}" destId="{E1495A60-5DD4-4320-8A06-3DCADCE523E3}" srcOrd="0" destOrd="0" presId="urn:microsoft.com/office/officeart/2008/layout/LinedList"/>
    <dgm:cxn modelId="{5C3BB732-AE2D-4C06-BA33-1499F6834751}" type="presParOf" srcId="{1B091B53-E9D6-431C-9179-6E2BED36DB8D}" destId="{5943456C-935E-4071-BA51-F5B853F153D5}" srcOrd="1" destOrd="0" presId="urn:microsoft.com/office/officeart/2008/layout/LinedList"/>
    <dgm:cxn modelId="{92F311E3-73F6-4F0F-8BFC-EAF45E40BD91}" type="presParOf" srcId="{5943456C-935E-4071-BA51-F5B853F153D5}" destId="{FC596E33-1A3E-4B25-B18B-BF91D8FFD1A8}" srcOrd="0" destOrd="0" presId="urn:microsoft.com/office/officeart/2008/layout/LinedList"/>
    <dgm:cxn modelId="{311BC37E-B514-41CC-90B8-80382F08A436}" type="presParOf" srcId="{5943456C-935E-4071-BA51-F5B853F153D5}" destId="{294776C4-11E3-4A99-9DF4-69DEC8065684}" srcOrd="1" destOrd="0" presId="urn:microsoft.com/office/officeart/2008/layout/LinedList"/>
    <dgm:cxn modelId="{D72DCE52-CCF6-4494-BE0B-97559AEE3D46}" type="presParOf" srcId="{1B091B53-E9D6-431C-9179-6E2BED36DB8D}" destId="{A1691275-226E-4841-96E9-DE07522879F2}" srcOrd="2" destOrd="0" presId="urn:microsoft.com/office/officeart/2008/layout/LinedList"/>
    <dgm:cxn modelId="{F4724971-5CF1-4B10-B4BF-91336DCF6EC4}" type="presParOf" srcId="{1B091B53-E9D6-431C-9179-6E2BED36DB8D}" destId="{10A70A95-4243-454E-9023-D8575439D440}" srcOrd="3" destOrd="0" presId="urn:microsoft.com/office/officeart/2008/layout/LinedList"/>
    <dgm:cxn modelId="{0D4FC9CE-D46E-4249-B810-1251528CFE05}" type="presParOf" srcId="{10A70A95-4243-454E-9023-D8575439D440}" destId="{C0CA8A9C-2128-4A78-A08E-ED9FF56087B3}" srcOrd="0" destOrd="0" presId="urn:microsoft.com/office/officeart/2008/layout/LinedList"/>
    <dgm:cxn modelId="{B17408C4-AB4E-46E4-8AC3-FB84920F61C3}" type="presParOf" srcId="{10A70A95-4243-454E-9023-D8575439D440}" destId="{53A736C7-51FB-4A7F-864F-C19DCF49E6AD}" srcOrd="1" destOrd="0" presId="urn:microsoft.com/office/officeart/2008/layout/LinedList"/>
    <dgm:cxn modelId="{9F79FF16-BBCC-4C8A-BA04-E2A865E17864}" type="presParOf" srcId="{1B091B53-E9D6-431C-9179-6E2BED36DB8D}" destId="{2F0B78D9-1963-4495-BC51-B5B35D4531DE}" srcOrd="4" destOrd="0" presId="urn:microsoft.com/office/officeart/2008/layout/LinedList"/>
    <dgm:cxn modelId="{F2B639BC-ED10-4EB9-9FA0-F6E7D3855827}" type="presParOf" srcId="{1B091B53-E9D6-431C-9179-6E2BED36DB8D}" destId="{6E68C158-CD9F-4031-9785-F66C8316DAA2}" srcOrd="5" destOrd="0" presId="urn:microsoft.com/office/officeart/2008/layout/LinedList"/>
    <dgm:cxn modelId="{86B3375A-5A76-4E33-AF62-C697BB63B184}" type="presParOf" srcId="{6E68C158-CD9F-4031-9785-F66C8316DAA2}" destId="{D3320AF7-7DCC-4862-8705-1FCA7D8596BE}" srcOrd="0" destOrd="0" presId="urn:microsoft.com/office/officeart/2008/layout/LinedList"/>
    <dgm:cxn modelId="{C813F09F-27E2-42BD-9B25-0E5728091485}" type="presParOf" srcId="{6E68C158-CD9F-4031-9785-F66C8316DAA2}" destId="{8F5AF218-FCA6-4007-B7FD-35859514A887}" srcOrd="1" destOrd="0" presId="urn:microsoft.com/office/officeart/2008/layout/LinedList"/>
    <dgm:cxn modelId="{0C32229D-8F2B-4080-AE3B-D3F27C850673}" type="presParOf" srcId="{1B091B53-E9D6-431C-9179-6E2BED36DB8D}" destId="{496A7584-C961-42D8-9D9B-207ECF9047CD}" srcOrd="6" destOrd="0" presId="urn:microsoft.com/office/officeart/2008/layout/LinedList"/>
    <dgm:cxn modelId="{12B63D8E-4386-4958-8972-3817A41B6BBE}" type="presParOf" srcId="{1B091B53-E9D6-431C-9179-6E2BED36DB8D}" destId="{FB2E6250-7257-4FD8-A289-E5C6A1F83818}" srcOrd="7" destOrd="0" presId="urn:microsoft.com/office/officeart/2008/layout/LinedList"/>
    <dgm:cxn modelId="{D02BB7C9-436B-4EE3-B433-05484EB58671}" type="presParOf" srcId="{FB2E6250-7257-4FD8-A289-E5C6A1F83818}" destId="{40A209E3-66A1-4E45-993F-2AD36E710E6B}" srcOrd="0" destOrd="0" presId="urn:microsoft.com/office/officeart/2008/layout/LinedList"/>
    <dgm:cxn modelId="{B892F740-3B84-4611-9DBF-CA6AE363630B}" type="presParOf" srcId="{FB2E6250-7257-4FD8-A289-E5C6A1F83818}" destId="{5E3EF0A8-8FCF-48B1-B362-CBFC049ACB77}" srcOrd="1" destOrd="0" presId="urn:microsoft.com/office/officeart/2008/layout/LinedList"/>
    <dgm:cxn modelId="{E5825272-2AB2-4DF5-B561-23BA0DC5E63D}" type="presParOf" srcId="{1B091B53-E9D6-431C-9179-6E2BED36DB8D}" destId="{34E1FE42-1BC0-402F-B9AE-2B19FD4A6856}" srcOrd="8" destOrd="0" presId="urn:microsoft.com/office/officeart/2008/layout/LinedList"/>
    <dgm:cxn modelId="{3EDEAF3F-FCBC-4BC9-987F-ACA0BD016F6E}" type="presParOf" srcId="{1B091B53-E9D6-431C-9179-6E2BED36DB8D}" destId="{76A10E13-D21B-47B8-BDA9-8312F11B4143}" srcOrd="9" destOrd="0" presId="urn:microsoft.com/office/officeart/2008/layout/LinedList"/>
    <dgm:cxn modelId="{46900DA6-ABCE-4E3B-AF58-7CB9391A776F}" type="presParOf" srcId="{76A10E13-D21B-47B8-BDA9-8312F11B4143}" destId="{2F8169A0-8BFB-43B5-AE0A-C1262760F67E}" srcOrd="0" destOrd="0" presId="urn:microsoft.com/office/officeart/2008/layout/LinedList"/>
    <dgm:cxn modelId="{C67A14C9-8B18-4030-8DF5-D0C4C824B5C0}" type="presParOf" srcId="{76A10E13-D21B-47B8-BDA9-8312F11B4143}" destId="{DC9089EE-0883-42DD-BB25-CDDF48AE9142}" srcOrd="1" destOrd="0" presId="urn:microsoft.com/office/officeart/2008/layout/LinedList"/>
    <dgm:cxn modelId="{9F302554-D701-46B8-A96C-1E6BB510EA3C}" type="presParOf" srcId="{1B091B53-E9D6-431C-9179-6E2BED36DB8D}" destId="{D4D2D77D-688E-489F-95AA-629D6D9B434E}" srcOrd="10" destOrd="0" presId="urn:microsoft.com/office/officeart/2008/layout/LinedList"/>
    <dgm:cxn modelId="{D4F62B3A-9FB3-4230-910C-3A3EF4570411}" type="presParOf" srcId="{1B091B53-E9D6-431C-9179-6E2BED36DB8D}" destId="{347737BB-16D5-41A6-9ABD-F4F920FF8FEC}" srcOrd="11" destOrd="0" presId="urn:microsoft.com/office/officeart/2008/layout/LinedList"/>
    <dgm:cxn modelId="{B13763A1-32F0-4B21-AFEC-5A62C0E0844A}" type="presParOf" srcId="{347737BB-16D5-41A6-9ABD-F4F920FF8FEC}" destId="{92C0B305-7537-46DD-9713-B6A21F4489F5}" srcOrd="0" destOrd="0" presId="urn:microsoft.com/office/officeart/2008/layout/LinedList"/>
    <dgm:cxn modelId="{7F7D2331-B4CA-4D3F-9A40-1B870B800861}" type="presParOf" srcId="{347737BB-16D5-41A6-9ABD-F4F920FF8FEC}" destId="{7BE47023-C7B0-4E30-B8ED-FEB4A4B21AE0}" srcOrd="1" destOrd="0" presId="urn:microsoft.com/office/officeart/2008/layout/LinedList"/>
    <dgm:cxn modelId="{58A316B8-FA79-4155-B8C9-31C9BC736520}" type="presParOf" srcId="{1B091B53-E9D6-431C-9179-6E2BED36DB8D}" destId="{95B3EA1B-2B0F-40B1-BD6B-A733FBEAA15A}" srcOrd="12" destOrd="0" presId="urn:microsoft.com/office/officeart/2008/layout/LinedList"/>
    <dgm:cxn modelId="{57773A55-52D1-4B7B-8D1A-D8E063DA574B}" type="presParOf" srcId="{1B091B53-E9D6-431C-9179-6E2BED36DB8D}" destId="{DD21FB24-FF28-4F28-BAF1-EB42820DBF8E}" srcOrd="13" destOrd="0" presId="urn:microsoft.com/office/officeart/2008/layout/LinedList"/>
    <dgm:cxn modelId="{5FA99934-B3CF-4346-846F-7FE10D7530BF}" type="presParOf" srcId="{DD21FB24-FF28-4F28-BAF1-EB42820DBF8E}" destId="{8C7BAE01-67CB-4B76-8C74-2345B1844F4D}" srcOrd="0" destOrd="0" presId="urn:microsoft.com/office/officeart/2008/layout/LinedList"/>
    <dgm:cxn modelId="{4E014D20-C42F-479C-8EEA-2AD16DD7FEDB}" type="presParOf" srcId="{DD21FB24-FF28-4F28-BAF1-EB42820DBF8E}" destId="{0F667BF1-F025-410D-9583-E1E32CEC3C0D}" srcOrd="1" destOrd="0" presId="urn:microsoft.com/office/officeart/2008/layout/LinedList"/>
    <dgm:cxn modelId="{71AE5A52-2E10-41F7-8A06-14E75E131D54}" type="presParOf" srcId="{1B091B53-E9D6-431C-9179-6E2BED36DB8D}" destId="{C88C0D09-8563-4522-851E-720449C33A5C}" srcOrd="14" destOrd="0" presId="urn:microsoft.com/office/officeart/2008/layout/LinedList"/>
    <dgm:cxn modelId="{28A1A1B2-E49C-4DFE-ACF4-D3D00834F1EB}" type="presParOf" srcId="{1B091B53-E9D6-431C-9179-6E2BED36DB8D}" destId="{DD30F9B8-4748-4A01-BE8A-1593F51ED2D1}" srcOrd="15" destOrd="0" presId="urn:microsoft.com/office/officeart/2008/layout/LinedList"/>
    <dgm:cxn modelId="{DD5FC35F-519A-41BA-9101-52252641D4FC}" type="presParOf" srcId="{DD30F9B8-4748-4A01-BE8A-1593F51ED2D1}" destId="{7E8DF158-69B7-40A5-B453-84EDE6919F97}" srcOrd="0" destOrd="0" presId="urn:microsoft.com/office/officeart/2008/layout/LinedList"/>
    <dgm:cxn modelId="{FC956BF6-F862-482E-AD31-5616C4233BF1}" type="presParOf" srcId="{DD30F9B8-4748-4A01-BE8A-1593F51ED2D1}" destId="{A660AE25-932C-4D37-95F5-D443AC9D0463}" srcOrd="1" destOrd="0" presId="urn:microsoft.com/office/officeart/2008/layout/LinedList"/>
    <dgm:cxn modelId="{92DC79E5-AC8C-4564-9257-DA89154C48E6}" type="presParOf" srcId="{1B091B53-E9D6-431C-9179-6E2BED36DB8D}" destId="{3D0A868B-010C-4A39-B916-4B3330AEF656}" srcOrd="16" destOrd="0" presId="urn:microsoft.com/office/officeart/2008/layout/LinedList"/>
    <dgm:cxn modelId="{EF2A274C-72DA-46FE-AD61-943819691508}" type="presParOf" srcId="{1B091B53-E9D6-431C-9179-6E2BED36DB8D}" destId="{109F1A2E-A212-40B3-A154-D6A716ACE09E}" srcOrd="17" destOrd="0" presId="urn:microsoft.com/office/officeart/2008/layout/LinedList"/>
    <dgm:cxn modelId="{03C887BC-AF48-44B9-A986-BD7048AA3358}" type="presParOf" srcId="{109F1A2E-A212-40B3-A154-D6A716ACE09E}" destId="{D82267EC-67E3-4768-A089-7048B4AAA91E}" srcOrd="0" destOrd="0" presId="urn:microsoft.com/office/officeart/2008/layout/LinedList"/>
    <dgm:cxn modelId="{4F956C9C-9BA6-4490-9885-D64B6FA57F86}" type="presParOf" srcId="{109F1A2E-A212-40B3-A154-D6A716ACE09E}" destId="{ABF49702-7543-4096-BD7B-478BD5DB6218}" srcOrd="1" destOrd="0" presId="urn:microsoft.com/office/officeart/2008/layout/LinedList"/>
    <dgm:cxn modelId="{9C0A0BBB-CD3F-411C-A504-A3DE4E307559}" type="presParOf" srcId="{1B091B53-E9D6-431C-9179-6E2BED36DB8D}" destId="{0F2A34FB-4E9D-4040-B5F0-60B7CC574900}" srcOrd="18" destOrd="0" presId="urn:microsoft.com/office/officeart/2008/layout/LinedList"/>
    <dgm:cxn modelId="{527C871E-19BA-4F4D-95F1-1A6517778B88}" type="presParOf" srcId="{1B091B53-E9D6-431C-9179-6E2BED36DB8D}" destId="{3AA1B7F9-F906-47BD-B40C-B971192CF5EA}" srcOrd="19" destOrd="0" presId="urn:microsoft.com/office/officeart/2008/layout/LinedList"/>
    <dgm:cxn modelId="{F2478570-09E6-4027-A529-D3863CAE8C47}" type="presParOf" srcId="{3AA1B7F9-F906-47BD-B40C-B971192CF5EA}" destId="{439390FD-7798-4518-9750-B44BE9AC8F0D}" srcOrd="0" destOrd="0" presId="urn:microsoft.com/office/officeart/2008/layout/LinedList"/>
    <dgm:cxn modelId="{61AFDAB8-91F8-450C-AC10-C7B8402C5ABB}" type="presParOf" srcId="{3AA1B7F9-F906-47BD-B40C-B971192CF5EA}" destId="{AD497310-ACB7-4DC8-AEC3-203DCB789E81}" srcOrd="1" destOrd="0" presId="urn:microsoft.com/office/officeart/2008/layout/LinedList"/>
    <dgm:cxn modelId="{7401F2FF-8656-4D80-996F-92CE9F003F03}" type="presParOf" srcId="{1B091B53-E9D6-431C-9179-6E2BED36DB8D}" destId="{3BB8B1DC-BF29-464B-97A3-BD1B3CB47D26}" srcOrd="20" destOrd="0" presId="urn:microsoft.com/office/officeart/2008/layout/LinedList"/>
    <dgm:cxn modelId="{9B42DC7E-586D-4AD8-84DE-8D1F7A3A8919}" type="presParOf" srcId="{1B091B53-E9D6-431C-9179-6E2BED36DB8D}" destId="{4F22084F-A7BD-41D7-AF29-27FC05766758}" srcOrd="21" destOrd="0" presId="urn:microsoft.com/office/officeart/2008/layout/LinedList"/>
    <dgm:cxn modelId="{484D9D35-811F-4048-A562-812BE15F5EF0}" type="presParOf" srcId="{4F22084F-A7BD-41D7-AF29-27FC05766758}" destId="{BE74E440-C4A9-4420-AEDE-C16F3B1FDA1F}" srcOrd="0" destOrd="0" presId="urn:microsoft.com/office/officeart/2008/layout/LinedList"/>
    <dgm:cxn modelId="{8679BBB7-F9FA-4F05-9868-694160BED560}" type="presParOf" srcId="{4F22084F-A7BD-41D7-AF29-27FC05766758}" destId="{74EC861B-2D98-4467-8B21-B6DE3CCDB27E}" srcOrd="1" destOrd="0" presId="urn:microsoft.com/office/officeart/2008/layout/LinedList"/>
    <dgm:cxn modelId="{46143524-72B2-45E7-A33D-EBDB1F1A69D1}" type="presParOf" srcId="{1B091B53-E9D6-431C-9179-6E2BED36DB8D}" destId="{C26F534E-8717-4F6E-A8EE-601F44221914}" srcOrd="22" destOrd="0" presId="urn:microsoft.com/office/officeart/2008/layout/LinedList"/>
    <dgm:cxn modelId="{B77525C2-A1AE-4EBE-946E-EA8C25B30341}" type="presParOf" srcId="{1B091B53-E9D6-431C-9179-6E2BED36DB8D}" destId="{514E11E4-6069-4662-A47F-78169157C23A}" srcOrd="23" destOrd="0" presId="urn:microsoft.com/office/officeart/2008/layout/LinedList"/>
    <dgm:cxn modelId="{24E35593-EC03-4372-8CEE-4EDBB6D5E64A}" type="presParOf" srcId="{514E11E4-6069-4662-A47F-78169157C23A}" destId="{509B1A66-C30D-46D6-A711-A36E3D763FAC}" srcOrd="0" destOrd="0" presId="urn:microsoft.com/office/officeart/2008/layout/LinedList"/>
    <dgm:cxn modelId="{BF847FAA-D353-4DB6-BD9B-03007C61A0FA}" type="presParOf" srcId="{514E11E4-6069-4662-A47F-78169157C23A}" destId="{F4217FBE-5B1F-4C8B-9664-74C87C1E6149}" srcOrd="1" destOrd="0" presId="urn:microsoft.com/office/officeart/2008/layout/LinedList"/>
    <dgm:cxn modelId="{C66934E7-DBE7-49F6-908A-3F90A4FA208F}" type="presParOf" srcId="{1B091B53-E9D6-431C-9179-6E2BED36DB8D}" destId="{D6BF24A3-3F1A-45DD-AC30-76D27547FAB6}" srcOrd="24" destOrd="0" presId="urn:microsoft.com/office/officeart/2008/layout/LinedList"/>
    <dgm:cxn modelId="{E5A7A331-C87C-4CF1-9E1A-91F337CF0185}" type="presParOf" srcId="{1B091B53-E9D6-431C-9179-6E2BED36DB8D}" destId="{534E00C5-9D57-4DA8-997A-87D694AE6A80}" srcOrd="25" destOrd="0" presId="urn:microsoft.com/office/officeart/2008/layout/LinedList"/>
    <dgm:cxn modelId="{45814A2B-EBE4-4730-8C92-32869E599262}" type="presParOf" srcId="{534E00C5-9D57-4DA8-997A-87D694AE6A80}" destId="{8866D26E-7C13-47F1-B765-7AC69144C3C5}" srcOrd="0" destOrd="0" presId="urn:microsoft.com/office/officeart/2008/layout/LinedList"/>
    <dgm:cxn modelId="{F70D6045-74DA-4D2C-9493-52D4478E148E}" type="presParOf" srcId="{534E00C5-9D57-4DA8-997A-87D694AE6A80}" destId="{7926702A-3AF1-4FF5-B64F-A9E9273FEF70}" srcOrd="1" destOrd="0" presId="urn:microsoft.com/office/officeart/2008/layout/LinedList"/>
    <dgm:cxn modelId="{EACCF681-B53A-43F9-AB2D-3196AC2805B3}" type="presParOf" srcId="{1B091B53-E9D6-431C-9179-6E2BED36DB8D}" destId="{4E787225-F8AF-447F-B669-ABC8244E8B68}" srcOrd="26" destOrd="0" presId="urn:microsoft.com/office/officeart/2008/layout/LinedList"/>
    <dgm:cxn modelId="{29874F86-7DC5-4406-B981-E35A7B3CC361}" type="presParOf" srcId="{1B091B53-E9D6-431C-9179-6E2BED36DB8D}" destId="{4B9621BE-232A-4ED0-9697-A62129B4A71E}" srcOrd="27" destOrd="0" presId="urn:microsoft.com/office/officeart/2008/layout/LinedList"/>
    <dgm:cxn modelId="{E361C055-3B85-4470-A5D0-12780B7B6A80}" type="presParOf" srcId="{4B9621BE-232A-4ED0-9697-A62129B4A71E}" destId="{042575CB-A759-4983-9F6C-7F8A3DA90054}" srcOrd="0" destOrd="0" presId="urn:microsoft.com/office/officeart/2008/layout/LinedList"/>
    <dgm:cxn modelId="{84E2E0AB-91CF-46A1-9F9B-E0D58A259102}" type="presParOf" srcId="{4B9621BE-232A-4ED0-9697-A62129B4A71E}" destId="{09BADE3C-49DA-469F-8466-20D414A30498}" srcOrd="1" destOrd="0" presId="urn:microsoft.com/office/officeart/2008/layout/LinedList"/>
    <dgm:cxn modelId="{55EF6239-D21B-4D44-BD3C-67D036108D4C}" type="presParOf" srcId="{1B091B53-E9D6-431C-9179-6E2BED36DB8D}" destId="{48E35BFA-E3FD-4C98-9E20-DA62324CB724}" srcOrd="28" destOrd="0" presId="urn:microsoft.com/office/officeart/2008/layout/LinedList"/>
    <dgm:cxn modelId="{DD8CB3CC-FF47-4A1E-9F68-DF60C559AAEA}" type="presParOf" srcId="{1B091B53-E9D6-431C-9179-6E2BED36DB8D}" destId="{72A7329B-D707-4D9E-BD43-69963A93CD4A}" srcOrd="29" destOrd="0" presId="urn:microsoft.com/office/officeart/2008/layout/LinedList"/>
    <dgm:cxn modelId="{7A787B62-BCAA-49A8-8E9A-7DD603012EF8}" type="presParOf" srcId="{72A7329B-D707-4D9E-BD43-69963A93CD4A}" destId="{13F0D0CD-2F5D-427B-B8B1-23FF7B037015}" srcOrd="0" destOrd="0" presId="urn:microsoft.com/office/officeart/2008/layout/LinedList"/>
    <dgm:cxn modelId="{986AB877-4D47-476E-A3E8-9260E79B8733}" type="presParOf" srcId="{72A7329B-D707-4D9E-BD43-69963A93CD4A}" destId="{5966DD29-7E51-4265-9FA7-A9187A9693EC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03605AFB-9B7C-41FC-832E-8A31D7B6F8F2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Полянина Алла </a:t>
          </a:r>
          <a:r>
            <a:rPr lang="ru-RU" sz="1400" b="1" i="1" dirty="0" err="1" smtClean="0"/>
            <a:t>Керимовна</a:t>
          </a:r>
          <a:r>
            <a:rPr lang="ru-RU" sz="1400" b="1" i="1" dirty="0" smtClean="0"/>
            <a:t>, </a:t>
          </a:r>
          <a:r>
            <a:rPr lang="ru-RU" sz="1400" i="1" dirty="0" smtClean="0"/>
            <a:t>старший преподаватель кафедры менеджмента и государственного управления ННГУ, аккредитованный Управлением Федеральной службы по надзору в сфере связи, информационных технологий и массовых коммуникаций по Приволжскому федеральному округу эксперт по проведению экспертизы информационной продукции</a:t>
          </a:r>
        </a:p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dirty="0" err="1" smtClean="0"/>
            <a:t>Сорегулирование</a:t>
          </a:r>
          <a:r>
            <a:rPr lang="ru-RU" sz="1400" b="1" dirty="0" smtClean="0"/>
            <a:t> </a:t>
          </a:r>
          <a:r>
            <a:rPr lang="ru-RU" sz="1400" b="1" dirty="0" err="1" smtClean="0"/>
            <a:t>медиасреды</a:t>
          </a:r>
          <a:r>
            <a:rPr lang="ru-RU" sz="1400" b="1" dirty="0" smtClean="0"/>
            <a:t> в целях обеспечения информационной безопасности детей</a:t>
          </a:r>
          <a:endParaRPr lang="ru-RU" sz="500" b="1" dirty="0"/>
        </a:p>
      </dgm:t>
    </dgm:pt>
    <dgm:pt modelId="{7E0F792F-DF97-4A3A-B04C-0B2CA4D5135A}" type="parTrans" cxnId="{F9D3DEF3-5490-42B4-A7C0-66DCDBE0F40B}">
      <dgm:prSet/>
      <dgm:spPr/>
      <dgm:t>
        <a:bodyPr/>
        <a:lstStyle/>
        <a:p>
          <a:endParaRPr lang="ru-RU"/>
        </a:p>
      </dgm:t>
    </dgm:pt>
    <dgm:pt modelId="{E64E4B8D-54F2-4C48-A9BD-4C19330C2526}" type="sibTrans" cxnId="{F9D3DEF3-5490-42B4-A7C0-66DCDBE0F40B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endParaRPr lang="ru-RU" sz="1300" b="0" i="1" u="sng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62F02F78-7C54-4862-841C-9D8F57A21E4D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Макарейко</a:t>
          </a:r>
          <a:r>
            <a:rPr lang="ru-RU" sz="1400" b="1" i="1" dirty="0" smtClean="0"/>
            <a:t> Николай Владимирович, </a:t>
          </a:r>
          <a:r>
            <a:rPr lang="ru-RU" sz="1400" i="1" dirty="0" smtClean="0"/>
            <a:t>профессор кафедры административного права и процесса Нижегородской академии МВД, профессор кафедры государственно-правовых дисциплин ПФРГУП, доктор юридических наук, доцент</a:t>
          </a:r>
        </a:p>
        <a:p>
          <a:pPr algn="just"/>
          <a:r>
            <a:rPr lang="ru-RU" sz="1400" b="1" dirty="0" smtClean="0"/>
            <a:t>Общественный контроль за административной деятельностью органов внутренних дел</a:t>
          </a:r>
          <a:endParaRPr lang="ru-RU" sz="1400" b="1" dirty="0"/>
        </a:p>
      </dgm:t>
    </dgm:pt>
    <dgm:pt modelId="{52DD5ABA-4252-4026-8AE6-93A401805AFC}" type="parTrans" cxnId="{921202B8-2247-437D-AD42-B0497892E4FA}">
      <dgm:prSet/>
      <dgm:spPr/>
      <dgm:t>
        <a:bodyPr/>
        <a:lstStyle/>
        <a:p>
          <a:endParaRPr lang="ru-RU"/>
        </a:p>
      </dgm:t>
    </dgm:pt>
    <dgm:pt modelId="{48D2C7DE-E833-42EE-A862-A532C3F0D90E}" type="sibTrans" cxnId="{921202B8-2247-437D-AD42-B0497892E4FA}">
      <dgm:prSet/>
      <dgm:spPr/>
      <dgm:t>
        <a:bodyPr/>
        <a:lstStyle/>
        <a:p>
          <a:endParaRPr lang="ru-RU"/>
        </a:p>
      </dgm:t>
    </dgm:pt>
    <dgm:pt modelId="{1517DD05-0C53-4CDA-A7B5-6669F36591D5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Елисеева Вера Сергеевна, </a:t>
          </a:r>
          <a:r>
            <a:rPr lang="ru-RU" sz="1400" i="1" dirty="0" smtClean="0"/>
            <a:t>преподаватель кафедры государственно-правовых дисциплин ПФРГУП</a:t>
          </a:r>
        </a:p>
        <a:p>
          <a:pPr algn="just"/>
          <a:r>
            <a:rPr lang="ru-RU" sz="1400" b="1" dirty="0" smtClean="0"/>
            <a:t>Мониторинг защиты прав граждан и повышения правосознания общества</a:t>
          </a:r>
          <a:endParaRPr lang="ru-RU" sz="1400" b="1" dirty="0"/>
        </a:p>
      </dgm:t>
    </dgm:pt>
    <dgm:pt modelId="{9961AA52-4FB7-4117-BFAB-6073BB5D601C}" type="parTrans" cxnId="{9B9CAE4E-655B-4742-92F6-A9F0222E713A}">
      <dgm:prSet/>
      <dgm:spPr/>
      <dgm:t>
        <a:bodyPr/>
        <a:lstStyle/>
        <a:p>
          <a:endParaRPr lang="ru-RU"/>
        </a:p>
      </dgm:t>
    </dgm:pt>
    <dgm:pt modelId="{CF52BF38-128D-4B4F-8A77-217D1E12F2CE}" type="sibTrans" cxnId="{9B9CAE4E-655B-4742-92F6-A9F0222E713A}">
      <dgm:prSet/>
      <dgm:spPr/>
      <dgm:t>
        <a:bodyPr/>
        <a:lstStyle/>
        <a:p>
          <a:endParaRPr lang="ru-RU"/>
        </a:p>
      </dgm:t>
    </dgm:pt>
    <dgm:pt modelId="{0B53AD9F-02F8-4CAA-A659-C6124225C7E4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Морозова Екатерина Сергеевна, </a:t>
          </a:r>
          <a:r>
            <a:rPr lang="ru-RU" sz="1400" i="1" dirty="0" smtClean="0"/>
            <a:t>член молодежного парламента при Законодательном Собрании Нижегородской области</a:t>
          </a:r>
        </a:p>
        <a:p>
          <a:pPr algn="just"/>
          <a:r>
            <a:rPr lang="ru-RU" sz="1400" b="1" dirty="0" smtClean="0"/>
            <a:t>Институты гражданского общества при отправлении правосудия</a:t>
          </a:r>
          <a:endParaRPr lang="ru-RU" sz="1400" b="1" dirty="0"/>
        </a:p>
      </dgm:t>
    </dgm:pt>
    <dgm:pt modelId="{166FD61B-D6BD-4CB9-959B-197911341EC0}" type="parTrans" cxnId="{5211B7BC-2466-4CDE-A1A7-060EB66A65A1}">
      <dgm:prSet/>
      <dgm:spPr/>
      <dgm:t>
        <a:bodyPr/>
        <a:lstStyle/>
        <a:p>
          <a:endParaRPr lang="ru-RU"/>
        </a:p>
      </dgm:t>
    </dgm:pt>
    <dgm:pt modelId="{5749FC52-9677-4C26-84AC-42F9579AAF85}" type="sibTrans" cxnId="{5211B7BC-2466-4CDE-A1A7-060EB66A65A1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5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5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A1691275-226E-4841-96E9-DE07522879F2}" type="pres">
      <dgm:prSet presAssocID="{E1F6E3CA-2A5B-4A16-9757-08E5CE3B63B7}" presName="thickLine" presStyleLbl="alignNode1" presStyleIdx="1" presStyleCnt="15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1" presStyleCnt="15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2" presStyleCnt="15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2" presStyleCnt="15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96A7584-C961-42D8-9D9B-207ECF9047CD}" type="pres">
      <dgm:prSet presAssocID="{5E782B25-F5A7-4BED-A212-B3244424D408}" presName="thickLine" presStyleLbl="alignNode1" presStyleIdx="3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3" presStyleCnt="15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4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4" presStyleCnt="15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5" presStyleCnt="15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5" presStyleCnt="15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6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6" presStyleCnt="15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7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7" presStyleCnt="15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8" presStyleCnt="15" custLinFactY="-400000" custLinFactNeighborY="-401425"/>
      <dgm:spPr>
        <a:ln>
          <a:noFill/>
        </a:ln>
      </dgm:spPr>
      <dgm:t>
        <a:bodyPr/>
        <a:lstStyle/>
        <a:p>
          <a:endParaRPr lang="ru-RU"/>
        </a:p>
      </dgm:t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8" presStyleCnt="15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0F2A34FB-4E9D-4040-B5F0-60B7CC574900}" type="pres">
      <dgm:prSet presAssocID="{03605AFB-9B7C-41FC-832E-8A31D7B6F8F2}" presName="thickLine" presStyleLbl="alignNode1" presStyleIdx="9" presStyleCnt="15" custLinFactY="100000" custLinFactNeighborY="193779"/>
      <dgm:spPr>
        <a:ln>
          <a:noFill/>
        </a:ln>
      </dgm:spPr>
      <dgm:t>
        <a:bodyPr/>
        <a:lstStyle/>
        <a:p>
          <a:endParaRPr lang="ru-RU"/>
        </a:p>
      </dgm:t>
    </dgm:pt>
    <dgm:pt modelId="{3AA1B7F9-F906-47BD-B40C-B971192CF5EA}" type="pres">
      <dgm:prSet presAssocID="{03605AFB-9B7C-41FC-832E-8A31D7B6F8F2}" presName="horz1" presStyleCnt="0"/>
      <dgm:spPr/>
    </dgm:pt>
    <dgm:pt modelId="{439390FD-7798-4518-9750-B44BE9AC8F0D}" type="pres">
      <dgm:prSet presAssocID="{03605AFB-9B7C-41FC-832E-8A31D7B6F8F2}" presName="tx1" presStyleLbl="revTx" presStyleIdx="9" presStyleCnt="15" custScaleX="92928" custScaleY="80555" custLinFactY="-346984" custLinFactNeighborX="4921" custLinFactNeighborY="-400000"/>
      <dgm:spPr/>
      <dgm:t>
        <a:bodyPr/>
        <a:lstStyle/>
        <a:p>
          <a:endParaRPr lang="ru-RU"/>
        </a:p>
      </dgm:t>
    </dgm:pt>
    <dgm:pt modelId="{AD497310-ACB7-4DC8-AEC3-203DCB789E81}" type="pres">
      <dgm:prSet presAssocID="{03605AFB-9B7C-41FC-832E-8A31D7B6F8F2}" presName="vert1" presStyleCnt="0"/>
      <dgm:spPr/>
    </dgm:pt>
    <dgm:pt modelId="{3BB8B1DC-BF29-464B-97A3-BD1B3CB47D26}" type="pres">
      <dgm:prSet presAssocID="{193961BB-AE28-4F3B-8C85-A79EC7D44BC2}" presName="thickLine" presStyleLbl="alignNode1" presStyleIdx="10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0" presStyleCnt="15" custScaleX="85004" custScaleY="39469" custLinFactY="-100000" custLinFactNeighborX="1140" custLinFactNeighborY="-136905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1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1" presStyleCnt="15" custScaleX="463509" custLinFactY="-616231" custLinFactNeighborX="-1676" custLinFactNeighborY="-700000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  <dgm:pt modelId="{D6BF24A3-3F1A-45DD-AC30-76D27547FAB6}" type="pres">
      <dgm:prSet presAssocID="{62F02F78-7C54-4862-841C-9D8F57A21E4D}" presName="thickLine" presStyleLbl="alignNode1" presStyleIdx="12" presStyleCnt="15" custLinFactNeighborX="2280" custLinFactNeighborY="-56163"/>
      <dgm:spPr>
        <a:ln>
          <a:noFill/>
        </a:ln>
      </dgm:spPr>
      <dgm:t>
        <a:bodyPr/>
        <a:lstStyle/>
        <a:p>
          <a:endParaRPr lang="ru-RU"/>
        </a:p>
      </dgm:t>
    </dgm:pt>
    <dgm:pt modelId="{534E00C5-9D57-4DA8-997A-87D694AE6A80}" type="pres">
      <dgm:prSet presAssocID="{62F02F78-7C54-4862-841C-9D8F57A21E4D}" presName="horz1" presStyleCnt="0"/>
      <dgm:spPr/>
    </dgm:pt>
    <dgm:pt modelId="{8866D26E-7C13-47F1-B765-7AC69144C3C5}" type="pres">
      <dgm:prSet presAssocID="{62F02F78-7C54-4862-841C-9D8F57A21E4D}" presName="tx1" presStyleLbl="revTx" presStyleIdx="12" presStyleCnt="15" custScaleX="95062" custScaleY="128648" custLinFactY="-300000" custLinFactNeighborX="4926" custLinFactNeighborY="-300146"/>
      <dgm:spPr/>
      <dgm:t>
        <a:bodyPr/>
        <a:lstStyle/>
        <a:p>
          <a:endParaRPr lang="ru-RU"/>
        </a:p>
      </dgm:t>
    </dgm:pt>
    <dgm:pt modelId="{7926702A-3AF1-4FF5-B64F-A9E9273FEF70}" type="pres">
      <dgm:prSet presAssocID="{62F02F78-7C54-4862-841C-9D8F57A21E4D}" presName="vert1" presStyleCnt="0"/>
      <dgm:spPr/>
    </dgm:pt>
    <dgm:pt modelId="{4E787225-F8AF-447F-B669-ABC8244E8B68}" type="pres">
      <dgm:prSet presAssocID="{1517DD05-0C53-4CDA-A7B5-6669F36591D5}" presName="thickLine" presStyleLbl="alignNode1" presStyleIdx="13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4B9621BE-232A-4ED0-9697-A62129B4A71E}" type="pres">
      <dgm:prSet presAssocID="{1517DD05-0C53-4CDA-A7B5-6669F36591D5}" presName="horz1" presStyleCnt="0"/>
      <dgm:spPr/>
    </dgm:pt>
    <dgm:pt modelId="{042575CB-A759-4983-9F6C-7F8A3DA90054}" type="pres">
      <dgm:prSet presAssocID="{1517DD05-0C53-4CDA-A7B5-6669F36591D5}" presName="tx1" presStyleLbl="revTx" presStyleIdx="13" presStyleCnt="15" custScaleX="95062" custScaleY="225879" custLinFactY="-200000" custLinFactNeighborX="4926" custLinFactNeighborY="-250606"/>
      <dgm:spPr/>
      <dgm:t>
        <a:bodyPr/>
        <a:lstStyle/>
        <a:p>
          <a:endParaRPr lang="ru-RU"/>
        </a:p>
      </dgm:t>
    </dgm:pt>
    <dgm:pt modelId="{09BADE3C-49DA-469F-8466-20D414A30498}" type="pres">
      <dgm:prSet presAssocID="{1517DD05-0C53-4CDA-A7B5-6669F36591D5}" presName="vert1" presStyleCnt="0"/>
      <dgm:spPr/>
    </dgm:pt>
    <dgm:pt modelId="{48E35BFA-E3FD-4C98-9E20-DA62324CB724}" type="pres">
      <dgm:prSet presAssocID="{0B53AD9F-02F8-4CAA-A659-C6124225C7E4}" presName="thickLine" presStyleLbl="alignNode1" presStyleIdx="14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72A7329B-D707-4D9E-BD43-69963A93CD4A}" type="pres">
      <dgm:prSet presAssocID="{0B53AD9F-02F8-4CAA-A659-C6124225C7E4}" presName="horz1" presStyleCnt="0"/>
      <dgm:spPr/>
    </dgm:pt>
    <dgm:pt modelId="{13F0D0CD-2F5D-427B-B8B1-23FF7B037015}" type="pres">
      <dgm:prSet presAssocID="{0B53AD9F-02F8-4CAA-A659-C6124225C7E4}" presName="tx1" presStyleLbl="revTx" presStyleIdx="14" presStyleCnt="15" custScaleX="95062" custScaleY="225879" custLinFactY="-200000" custLinFactNeighborX="4926" custLinFactNeighborY="-267843"/>
      <dgm:spPr/>
      <dgm:t>
        <a:bodyPr/>
        <a:lstStyle/>
        <a:p>
          <a:endParaRPr lang="ru-RU"/>
        </a:p>
      </dgm:t>
    </dgm:pt>
    <dgm:pt modelId="{5966DD29-7E51-4265-9FA7-A9187A9693EC}" type="pres">
      <dgm:prSet presAssocID="{0B53AD9F-02F8-4CAA-A659-C6124225C7E4}" presName="vert1" presStyleCnt="0"/>
      <dgm:spPr/>
    </dgm:pt>
  </dgm:ptLst>
  <dgm:cxnLst>
    <dgm:cxn modelId="{EDF53B55-FF73-4C2B-88D2-787B1D24BF8F}" type="presOf" srcId="{8BB5F49A-9FE8-4213-A681-E722344FAF03}" destId="{2F8169A0-8BFB-43B5-AE0A-C1262760F67E}" srcOrd="0" destOrd="0" presId="urn:microsoft.com/office/officeart/2008/layout/LinedList"/>
    <dgm:cxn modelId="{90132EA6-BF00-4B03-B4B6-246ECFDA6ABB}" srcId="{93644E3D-2FC3-46A2-A9E3-E6583E3E9400}" destId="{E1F6E3CA-2A5B-4A16-9757-08E5CE3B63B7}" srcOrd="1" destOrd="0" parTransId="{F1B2C313-8D16-40FD-9E5F-4726015A828B}" sibTransId="{531621BD-CA2B-4320-9116-3241983E5724}"/>
    <dgm:cxn modelId="{DC1C8FD0-655C-40BB-A9C4-D9933F999BB7}" type="presOf" srcId="{5E782B25-F5A7-4BED-A212-B3244424D408}" destId="{40A209E3-66A1-4E45-993F-2AD36E710E6B}" srcOrd="0" destOrd="0" presId="urn:microsoft.com/office/officeart/2008/layout/LinedList"/>
    <dgm:cxn modelId="{F9D3DEF3-5490-42B4-A7C0-66DCDBE0F40B}" srcId="{93644E3D-2FC3-46A2-A9E3-E6583E3E9400}" destId="{03605AFB-9B7C-41FC-832E-8A31D7B6F8F2}" srcOrd="9" destOrd="0" parTransId="{7E0F792F-DF97-4A3A-B04C-0B2CA4D5135A}" sibTransId="{E64E4B8D-54F2-4C48-A9BD-4C19330C2526}"/>
    <dgm:cxn modelId="{80CCD329-2833-4F40-8954-4B6E1167AD34}" srcId="{93644E3D-2FC3-46A2-A9E3-E6583E3E9400}" destId="{FF856CC2-A279-44E9-B917-9387C56BBFA3}" srcOrd="11" destOrd="0" parTransId="{06195FF1-3F64-4664-B26D-5367B7C9DB44}" sibTransId="{3CE99D50-FC0B-421C-B6C0-337D026584CA}"/>
    <dgm:cxn modelId="{6482EB49-5143-46CD-AAE0-1A23368D198E}" type="presOf" srcId="{E1F6E3CA-2A5B-4A16-9757-08E5CE3B63B7}" destId="{C0CA8A9C-2128-4A78-A08E-ED9FF56087B3}" srcOrd="0" destOrd="0" presId="urn:microsoft.com/office/officeart/2008/layout/LinedList"/>
    <dgm:cxn modelId="{96F49B77-DADD-49DF-8C7E-70604C63E924}" type="presOf" srcId="{62F02F78-7C54-4862-841C-9D8F57A21E4D}" destId="{8866D26E-7C13-47F1-B765-7AC69144C3C5}" srcOrd="0" destOrd="0" presId="urn:microsoft.com/office/officeart/2008/layout/LinedList"/>
    <dgm:cxn modelId="{1607B728-38B2-43F9-AB92-9FFF7EE5D99F}" type="presOf" srcId="{03605AFB-9B7C-41FC-832E-8A31D7B6F8F2}" destId="{439390FD-7798-4518-9750-B44BE9AC8F0D}" srcOrd="0" destOrd="0" presId="urn:microsoft.com/office/officeart/2008/layout/LinedList"/>
    <dgm:cxn modelId="{8CF8A105-C4C0-41AB-8183-C8299F4BCEC0}" type="presOf" srcId="{DAD7E854-E931-4831-A49E-DA6D7695D5C3}" destId="{D82267EC-67E3-4768-A089-7048B4AAA91E}" srcOrd="0" destOrd="0" presId="urn:microsoft.com/office/officeart/2008/layout/LinedList"/>
    <dgm:cxn modelId="{158A98F7-C724-45BD-9127-9B50AD9A94FB}" type="presOf" srcId="{7D0A7DCA-B4FA-4029-AA79-00E9A16D5F80}" destId="{92C0B305-7537-46DD-9713-B6A21F4489F5}" srcOrd="0" destOrd="0" presId="urn:microsoft.com/office/officeart/2008/layout/LinedList"/>
    <dgm:cxn modelId="{1A8CA0A7-26E3-4E4F-AC0F-E34DB5B83EDD}" srcId="{93644E3D-2FC3-46A2-A9E3-E6583E3E9400}" destId="{FEC2FF2C-FCB0-498B-A6BC-20A4E0EE5E88}" srcOrd="2" destOrd="0" parTransId="{3851F7F1-6F55-443A-B4E3-A6D6EB85924F}" sibTransId="{DEC28EBC-A54F-4520-B865-E726881EC0A4}"/>
    <dgm:cxn modelId="{66DD75A9-5788-427C-A4F1-EC3AFDC8BB7A}" type="presOf" srcId="{FEC2FF2C-FCB0-498B-A6BC-20A4E0EE5E88}" destId="{D3320AF7-7DCC-4862-8705-1FCA7D8596BE}" srcOrd="0" destOrd="0" presId="urn:microsoft.com/office/officeart/2008/layout/LinedList"/>
    <dgm:cxn modelId="{73B72588-3E43-4613-AB5B-D097FE782C2D}" type="presOf" srcId="{1517DD05-0C53-4CDA-A7B5-6669F36591D5}" destId="{042575CB-A759-4983-9F6C-7F8A3DA90054}" srcOrd="0" destOrd="0" presId="urn:microsoft.com/office/officeart/2008/layout/LinedList"/>
    <dgm:cxn modelId="{43ADFA9A-43A5-4B7F-B900-E2B155D7B544}" type="presOf" srcId="{0B53AD9F-02F8-4CAA-A659-C6124225C7E4}" destId="{13F0D0CD-2F5D-427B-B8B1-23FF7B037015}" srcOrd="0" destOrd="0" presId="urn:microsoft.com/office/officeart/2008/layout/LinedList"/>
    <dgm:cxn modelId="{A20F7F24-5C0C-447E-B9CE-5956AC415AF0}" type="presOf" srcId="{93644E3D-2FC3-46A2-A9E3-E6583E3E9400}" destId="{1B091B53-E9D6-431C-9179-6E2BED36DB8D}" srcOrd="0" destOrd="0" presId="urn:microsoft.com/office/officeart/2008/layout/LinedList"/>
    <dgm:cxn modelId="{921202B8-2247-437D-AD42-B0497892E4FA}" srcId="{93644E3D-2FC3-46A2-A9E3-E6583E3E9400}" destId="{62F02F78-7C54-4862-841C-9D8F57A21E4D}" srcOrd="12" destOrd="0" parTransId="{52DD5ABA-4252-4026-8AE6-93A401805AFC}" sibTransId="{48D2C7DE-E833-42EE-A862-A532C3F0D90E}"/>
    <dgm:cxn modelId="{02B79F64-6539-4771-9516-D7EC2B8882C2}" type="presOf" srcId="{193961BB-AE28-4F3B-8C85-A79EC7D44BC2}" destId="{BE74E440-C4A9-4420-AEDE-C16F3B1FDA1F}" srcOrd="0" destOrd="0" presId="urn:microsoft.com/office/officeart/2008/layout/LinedList"/>
    <dgm:cxn modelId="{4B822F24-5E64-42AA-8109-B381F79BE81F}" srcId="{93644E3D-2FC3-46A2-A9E3-E6583E3E9400}" destId="{DAD7E854-E931-4831-A49E-DA6D7695D5C3}" srcOrd="8" destOrd="0" parTransId="{951C0BF3-C886-4265-A9D7-E8007FC21818}" sibTransId="{A89519C5-5377-4903-9AA8-33B4E1F5E3AF}"/>
    <dgm:cxn modelId="{C9450662-F272-482C-8F08-E887B1C941DD}" srcId="{93644E3D-2FC3-46A2-A9E3-E6583E3E9400}" destId="{8BB5F49A-9FE8-4213-A681-E722344FAF03}" srcOrd="4" destOrd="0" parTransId="{854CD8DB-0A03-4C13-ACBB-9B458335E1A4}" sibTransId="{887300D6-FE0F-492D-8D1B-8330B599AA4A}"/>
    <dgm:cxn modelId="{31A1B205-69A4-4757-91ED-3CF7F0C75991}" type="presOf" srcId="{FF856CC2-A279-44E9-B917-9387C56BBFA3}" destId="{509B1A66-C30D-46D6-A711-A36E3D763FAC}" srcOrd="0" destOrd="0" presId="urn:microsoft.com/office/officeart/2008/layout/LinedList"/>
    <dgm:cxn modelId="{5211B7BC-2466-4CDE-A1A7-060EB66A65A1}" srcId="{93644E3D-2FC3-46A2-A9E3-E6583E3E9400}" destId="{0B53AD9F-02F8-4CAA-A659-C6124225C7E4}" srcOrd="14" destOrd="0" parTransId="{166FD61B-D6BD-4CB9-959B-197911341EC0}" sibTransId="{5749FC52-9677-4C26-84AC-42F9579AAF85}"/>
    <dgm:cxn modelId="{4648A7F2-4A51-46E0-A4FC-B706AC361ABC}" type="presOf" srcId="{395DC972-29C1-4F8E-BAD9-C215AFE69541}" destId="{FC596E33-1A3E-4B25-B18B-BF91D8FFD1A8}" srcOrd="0" destOrd="0" presId="urn:microsoft.com/office/officeart/2008/layout/LinedList"/>
    <dgm:cxn modelId="{F9106873-435F-49E5-BE97-2968A109A8C5}" srcId="{93644E3D-2FC3-46A2-A9E3-E6583E3E9400}" destId="{5E782B25-F5A7-4BED-A212-B3244424D408}" srcOrd="3" destOrd="0" parTransId="{B40622FE-689C-4BBA-907D-632CAA7044A4}" sibTransId="{D8088278-E5B8-4D79-8CDD-A444070968ED}"/>
    <dgm:cxn modelId="{DB8B03A3-5AA2-4DD0-828D-E0EC30FB3C25}" srcId="{93644E3D-2FC3-46A2-A9E3-E6583E3E9400}" destId="{CAC6CE1F-3245-4894-B2F8-B4DF140BAD61}" srcOrd="7" destOrd="0" parTransId="{6ACD04D3-D585-4753-9670-4DCF5FF820D4}" sibTransId="{7C7751A2-9C94-4A9B-B8B6-98CC2AB49E78}"/>
    <dgm:cxn modelId="{9B9CAE4E-655B-4742-92F6-A9F0222E713A}" srcId="{93644E3D-2FC3-46A2-A9E3-E6583E3E9400}" destId="{1517DD05-0C53-4CDA-A7B5-6669F36591D5}" srcOrd="13" destOrd="0" parTransId="{9961AA52-4FB7-4117-BFAB-6073BB5D601C}" sibTransId="{CF52BF38-128D-4B4F-8A77-217D1E12F2CE}"/>
    <dgm:cxn modelId="{EEAC29C5-9298-4831-A0D9-5BE14043F665}" srcId="{93644E3D-2FC3-46A2-A9E3-E6583E3E9400}" destId="{E3A6AB6D-02EA-409D-B054-CA398B213578}" srcOrd="6" destOrd="0" parTransId="{99A55B7C-AD7F-44C0-9632-7EE5723F31C6}" sibTransId="{E66C7DC2-25F4-4BF2-ADF2-B0327BD5A90D}"/>
    <dgm:cxn modelId="{0EC0A46B-EE0B-44A6-A323-9E66CAA47643}" srcId="{93644E3D-2FC3-46A2-A9E3-E6583E3E9400}" destId="{7D0A7DCA-B4FA-4029-AA79-00E9A16D5F80}" srcOrd="5" destOrd="0" parTransId="{A51061B3-0BAC-412F-8237-D039C6CF70A0}" sibTransId="{8D0A79D0-D670-4D36-88C1-531D79323EB3}"/>
    <dgm:cxn modelId="{2D3DA885-74E6-4D60-92EB-808618F48E45}" srcId="{93644E3D-2FC3-46A2-A9E3-E6583E3E9400}" destId="{193961BB-AE28-4F3B-8C85-A79EC7D44BC2}" srcOrd="10" destOrd="0" parTransId="{3812AB95-B94A-41B1-8231-265C08CDB2D2}" sibTransId="{0E5BF3EF-3310-4FD9-BB30-721BD3D42960}"/>
    <dgm:cxn modelId="{21DEB712-3AB3-41CA-ABC9-F602D86ECED4}" type="presOf" srcId="{CAC6CE1F-3245-4894-B2F8-B4DF140BAD61}" destId="{7E8DF158-69B7-40A5-B453-84EDE6919F97}" srcOrd="0" destOrd="0" presId="urn:microsoft.com/office/officeart/2008/layout/LinedList"/>
    <dgm:cxn modelId="{1FD4E146-0302-47CC-A75F-8F751F4A0794}" type="presOf" srcId="{E3A6AB6D-02EA-409D-B054-CA398B213578}" destId="{8C7BAE01-67CB-4B76-8C74-2345B1844F4D}" srcOrd="0" destOrd="0" presId="urn:microsoft.com/office/officeart/2008/layout/LinedList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5F674B3B-8B95-4E20-9917-42D81AC25CD0}" type="presParOf" srcId="{1B091B53-E9D6-431C-9179-6E2BED36DB8D}" destId="{E1495A60-5DD4-4320-8A06-3DCADCE523E3}" srcOrd="0" destOrd="0" presId="urn:microsoft.com/office/officeart/2008/layout/LinedList"/>
    <dgm:cxn modelId="{D83F846C-6F94-4ECA-B679-02E4D2DDA2A5}" type="presParOf" srcId="{1B091B53-E9D6-431C-9179-6E2BED36DB8D}" destId="{5943456C-935E-4071-BA51-F5B853F153D5}" srcOrd="1" destOrd="0" presId="urn:microsoft.com/office/officeart/2008/layout/LinedList"/>
    <dgm:cxn modelId="{376F0A82-9C31-410D-B58C-A6ABE34DF98D}" type="presParOf" srcId="{5943456C-935E-4071-BA51-F5B853F153D5}" destId="{FC596E33-1A3E-4B25-B18B-BF91D8FFD1A8}" srcOrd="0" destOrd="0" presId="urn:microsoft.com/office/officeart/2008/layout/LinedList"/>
    <dgm:cxn modelId="{9AF53E69-6891-48A7-8027-448D22479CC7}" type="presParOf" srcId="{5943456C-935E-4071-BA51-F5B853F153D5}" destId="{294776C4-11E3-4A99-9DF4-69DEC8065684}" srcOrd="1" destOrd="0" presId="urn:microsoft.com/office/officeart/2008/layout/LinedList"/>
    <dgm:cxn modelId="{2EB4176C-AD37-4702-BDCC-869DF51EEBC7}" type="presParOf" srcId="{1B091B53-E9D6-431C-9179-6E2BED36DB8D}" destId="{A1691275-226E-4841-96E9-DE07522879F2}" srcOrd="2" destOrd="0" presId="urn:microsoft.com/office/officeart/2008/layout/LinedList"/>
    <dgm:cxn modelId="{7B18A35D-658A-43B5-96C5-DAA76E970C93}" type="presParOf" srcId="{1B091B53-E9D6-431C-9179-6E2BED36DB8D}" destId="{10A70A95-4243-454E-9023-D8575439D440}" srcOrd="3" destOrd="0" presId="urn:microsoft.com/office/officeart/2008/layout/LinedList"/>
    <dgm:cxn modelId="{9C940A03-B6FF-46B6-853D-84D09947F5ED}" type="presParOf" srcId="{10A70A95-4243-454E-9023-D8575439D440}" destId="{C0CA8A9C-2128-4A78-A08E-ED9FF56087B3}" srcOrd="0" destOrd="0" presId="urn:microsoft.com/office/officeart/2008/layout/LinedList"/>
    <dgm:cxn modelId="{023CDE15-AC7C-4427-B46C-BE332ABEB96B}" type="presParOf" srcId="{10A70A95-4243-454E-9023-D8575439D440}" destId="{53A736C7-51FB-4A7F-864F-C19DCF49E6AD}" srcOrd="1" destOrd="0" presId="urn:microsoft.com/office/officeart/2008/layout/LinedList"/>
    <dgm:cxn modelId="{B6AE3327-4F5C-4856-B404-6DD7CB24FC5A}" type="presParOf" srcId="{1B091B53-E9D6-431C-9179-6E2BED36DB8D}" destId="{2F0B78D9-1963-4495-BC51-B5B35D4531DE}" srcOrd="4" destOrd="0" presId="urn:microsoft.com/office/officeart/2008/layout/LinedList"/>
    <dgm:cxn modelId="{C7BE767E-87A0-460F-AE6B-9083AE7DA025}" type="presParOf" srcId="{1B091B53-E9D6-431C-9179-6E2BED36DB8D}" destId="{6E68C158-CD9F-4031-9785-F66C8316DAA2}" srcOrd="5" destOrd="0" presId="urn:microsoft.com/office/officeart/2008/layout/LinedList"/>
    <dgm:cxn modelId="{DEACD194-00B2-495D-BE07-498B10EE3B24}" type="presParOf" srcId="{6E68C158-CD9F-4031-9785-F66C8316DAA2}" destId="{D3320AF7-7DCC-4862-8705-1FCA7D8596BE}" srcOrd="0" destOrd="0" presId="urn:microsoft.com/office/officeart/2008/layout/LinedList"/>
    <dgm:cxn modelId="{6A255678-444D-4648-90F1-D74A7DCD599D}" type="presParOf" srcId="{6E68C158-CD9F-4031-9785-F66C8316DAA2}" destId="{8F5AF218-FCA6-4007-B7FD-35859514A887}" srcOrd="1" destOrd="0" presId="urn:microsoft.com/office/officeart/2008/layout/LinedList"/>
    <dgm:cxn modelId="{B74785F0-78D4-4623-BC12-9E5982E8525B}" type="presParOf" srcId="{1B091B53-E9D6-431C-9179-6E2BED36DB8D}" destId="{496A7584-C961-42D8-9D9B-207ECF9047CD}" srcOrd="6" destOrd="0" presId="urn:microsoft.com/office/officeart/2008/layout/LinedList"/>
    <dgm:cxn modelId="{17060070-3EBE-4174-A0ED-352C5328F25C}" type="presParOf" srcId="{1B091B53-E9D6-431C-9179-6E2BED36DB8D}" destId="{FB2E6250-7257-4FD8-A289-E5C6A1F83818}" srcOrd="7" destOrd="0" presId="urn:microsoft.com/office/officeart/2008/layout/LinedList"/>
    <dgm:cxn modelId="{11F21B1E-401B-49C3-B19E-598A024FC3D9}" type="presParOf" srcId="{FB2E6250-7257-4FD8-A289-E5C6A1F83818}" destId="{40A209E3-66A1-4E45-993F-2AD36E710E6B}" srcOrd="0" destOrd="0" presId="urn:microsoft.com/office/officeart/2008/layout/LinedList"/>
    <dgm:cxn modelId="{B752E815-C0E0-449B-985D-5D8AB57761AF}" type="presParOf" srcId="{FB2E6250-7257-4FD8-A289-E5C6A1F83818}" destId="{5E3EF0A8-8FCF-48B1-B362-CBFC049ACB77}" srcOrd="1" destOrd="0" presId="urn:microsoft.com/office/officeart/2008/layout/LinedList"/>
    <dgm:cxn modelId="{1A10750F-326A-4658-A01F-F33D7F845990}" type="presParOf" srcId="{1B091B53-E9D6-431C-9179-6E2BED36DB8D}" destId="{34E1FE42-1BC0-402F-B9AE-2B19FD4A6856}" srcOrd="8" destOrd="0" presId="urn:microsoft.com/office/officeart/2008/layout/LinedList"/>
    <dgm:cxn modelId="{A5ADB7D5-5056-4821-80FB-EFD7046D7FF6}" type="presParOf" srcId="{1B091B53-E9D6-431C-9179-6E2BED36DB8D}" destId="{76A10E13-D21B-47B8-BDA9-8312F11B4143}" srcOrd="9" destOrd="0" presId="urn:microsoft.com/office/officeart/2008/layout/LinedList"/>
    <dgm:cxn modelId="{736FBA90-4E69-4D46-8BB7-F6E027041A31}" type="presParOf" srcId="{76A10E13-D21B-47B8-BDA9-8312F11B4143}" destId="{2F8169A0-8BFB-43B5-AE0A-C1262760F67E}" srcOrd="0" destOrd="0" presId="urn:microsoft.com/office/officeart/2008/layout/LinedList"/>
    <dgm:cxn modelId="{AF9B5772-07B6-4318-82FB-19C98D2F2722}" type="presParOf" srcId="{76A10E13-D21B-47B8-BDA9-8312F11B4143}" destId="{DC9089EE-0883-42DD-BB25-CDDF48AE9142}" srcOrd="1" destOrd="0" presId="urn:microsoft.com/office/officeart/2008/layout/LinedList"/>
    <dgm:cxn modelId="{EEC0DF5F-0DC7-41DF-8123-E13375866152}" type="presParOf" srcId="{1B091B53-E9D6-431C-9179-6E2BED36DB8D}" destId="{D4D2D77D-688E-489F-95AA-629D6D9B434E}" srcOrd="10" destOrd="0" presId="urn:microsoft.com/office/officeart/2008/layout/LinedList"/>
    <dgm:cxn modelId="{A2C838F8-B0C6-43FE-98CA-572DD537D84E}" type="presParOf" srcId="{1B091B53-E9D6-431C-9179-6E2BED36DB8D}" destId="{347737BB-16D5-41A6-9ABD-F4F920FF8FEC}" srcOrd="11" destOrd="0" presId="urn:microsoft.com/office/officeart/2008/layout/LinedList"/>
    <dgm:cxn modelId="{1A35C114-0141-432B-9930-01B09815730A}" type="presParOf" srcId="{347737BB-16D5-41A6-9ABD-F4F920FF8FEC}" destId="{92C0B305-7537-46DD-9713-B6A21F4489F5}" srcOrd="0" destOrd="0" presId="urn:microsoft.com/office/officeart/2008/layout/LinedList"/>
    <dgm:cxn modelId="{25B82A0A-6F21-4AD5-9BE7-C4310E24F6F2}" type="presParOf" srcId="{347737BB-16D5-41A6-9ABD-F4F920FF8FEC}" destId="{7BE47023-C7B0-4E30-B8ED-FEB4A4B21AE0}" srcOrd="1" destOrd="0" presId="urn:microsoft.com/office/officeart/2008/layout/LinedList"/>
    <dgm:cxn modelId="{74884440-DBC8-457A-A75D-7DB3970E2F3A}" type="presParOf" srcId="{1B091B53-E9D6-431C-9179-6E2BED36DB8D}" destId="{95B3EA1B-2B0F-40B1-BD6B-A733FBEAA15A}" srcOrd="12" destOrd="0" presId="urn:microsoft.com/office/officeart/2008/layout/LinedList"/>
    <dgm:cxn modelId="{69662790-D111-4DD6-BB2A-2E6D8960DACA}" type="presParOf" srcId="{1B091B53-E9D6-431C-9179-6E2BED36DB8D}" destId="{DD21FB24-FF28-4F28-BAF1-EB42820DBF8E}" srcOrd="13" destOrd="0" presId="urn:microsoft.com/office/officeart/2008/layout/LinedList"/>
    <dgm:cxn modelId="{ED7087FF-BED3-4A4F-9898-01F1A9B224FB}" type="presParOf" srcId="{DD21FB24-FF28-4F28-BAF1-EB42820DBF8E}" destId="{8C7BAE01-67CB-4B76-8C74-2345B1844F4D}" srcOrd="0" destOrd="0" presId="urn:microsoft.com/office/officeart/2008/layout/LinedList"/>
    <dgm:cxn modelId="{A3D476FC-DE53-4BAB-BA19-71CE943F77AA}" type="presParOf" srcId="{DD21FB24-FF28-4F28-BAF1-EB42820DBF8E}" destId="{0F667BF1-F025-410D-9583-E1E32CEC3C0D}" srcOrd="1" destOrd="0" presId="urn:microsoft.com/office/officeart/2008/layout/LinedList"/>
    <dgm:cxn modelId="{76720742-7C33-4778-9F60-0CE54D4A78CE}" type="presParOf" srcId="{1B091B53-E9D6-431C-9179-6E2BED36DB8D}" destId="{C88C0D09-8563-4522-851E-720449C33A5C}" srcOrd="14" destOrd="0" presId="urn:microsoft.com/office/officeart/2008/layout/LinedList"/>
    <dgm:cxn modelId="{8F9BBBDD-E231-4C96-A598-8429C05C8770}" type="presParOf" srcId="{1B091B53-E9D6-431C-9179-6E2BED36DB8D}" destId="{DD30F9B8-4748-4A01-BE8A-1593F51ED2D1}" srcOrd="15" destOrd="0" presId="urn:microsoft.com/office/officeart/2008/layout/LinedList"/>
    <dgm:cxn modelId="{27905C97-6998-4C19-A099-D36ACE4932F8}" type="presParOf" srcId="{DD30F9B8-4748-4A01-BE8A-1593F51ED2D1}" destId="{7E8DF158-69B7-40A5-B453-84EDE6919F97}" srcOrd="0" destOrd="0" presId="urn:microsoft.com/office/officeart/2008/layout/LinedList"/>
    <dgm:cxn modelId="{38D1FC1C-4536-4674-8A03-ACD240BC2ED6}" type="presParOf" srcId="{DD30F9B8-4748-4A01-BE8A-1593F51ED2D1}" destId="{A660AE25-932C-4D37-95F5-D443AC9D0463}" srcOrd="1" destOrd="0" presId="urn:microsoft.com/office/officeart/2008/layout/LinedList"/>
    <dgm:cxn modelId="{6E0C277C-CA04-496E-8D74-29186FB335F5}" type="presParOf" srcId="{1B091B53-E9D6-431C-9179-6E2BED36DB8D}" destId="{3D0A868B-010C-4A39-B916-4B3330AEF656}" srcOrd="16" destOrd="0" presId="urn:microsoft.com/office/officeart/2008/layout/LinedList"/>
    <dgm:cxn modelId="{DE5449C5-EA9D-4CA3-955A-F32532A48620}" type="presParOf" srcId="{1B091B53-E9D6-431C-9179-6E2BED36DB8D}" destId="{109F1A2E-A212-40B3-A154-D6A716ACE09E}" srcOrd="17" destOrd="0" presId="urn:microsoft.com/office/officeart/2008/layout/LinedList"/>
    <dgm:cxn modelId="{9A641994-4424-40D8-B650-45C2597E420F}" type="presParOf" srcId="{109F1A2E-A212-40B3-A154-D6A716ACE09E}" destId="{D82267EC-67E3-4768-A089-7048B4AAA91E}" srcOrd="0" destOrd="0" presId="urn:microsoft.com/office/officeart/2008/layout/LinedList"/>
    <dgm:cxn modelId="{9A709533-56FA-4DEA-8FF3-16E5C98DC5EC}" type="presParOf" srcId="{109F1A2E-A212-40B3-A154-D6A716ACE09E}" destId="{ABF49702-7543-4096-BD7B-478BD5DB6218}" srcOrd="1" destOrd="0" presId="urn:microsoft.com/office/officeart/2008/layout/LinedList"/>
    <dgm:cxn modelId="{F2DAA7E1-F2BA-4AEF-AF22-26BD3BAC6A92}" type="presParOf" srcId="{1B091B53-E9D6-431C-9179-6E2BED36DB8D}" destId="{0F2A34FB-4E9D-4040-B5F0-60B7CC574900}" srcOrd="18" destOrd="0" presId="urn:microsoft.com/office/officeart/2008/layout/LinedList"/>
    <dgm:cxn modelId="{D267C960-72C7-49F9-96EA-AAE93859C653}" type="presParOf" srcId="{1B091B53-E9D6-431C-9179-6E2BED36DB8D}" destId="{3AA1B7F9-F906-47BD-B40C-B971192CF5EA}" srcOrd="19" destOrd="0" presId="urn:microsoft.com/office/officeart/2008/layout/LinedList"/>
    <dgm:cxn modelId="{8541CDDD-ED18-415A-A982-C73050EAD0C7}" type="presParOf" srcId="{3AA1B7F9-F906-47BD-B40C-B971192CF5EA}" destId="{439390FD-7798-4518-9750-B44BE9AC8F0D}" srcOrd="0" destOrd="0" presId="urn:microsoft.com/office/officeart/2008/layout/LinedList"/>
    <dgm:cxn modelId="{AD1B6F45-FC28-4B82-B68C-BF25D2BAF825}" type="presParOf" srcId="{3AA1B7F9-F906-47BD-B40C-B971192CF5EA}" destId="{AD497310-ACB7-4DC8-AEC3-203DCB789E81}" srcOrd="1" destOrd="0" presId="urn:microsoft.com/office/officeart/2008/layout/LinedList"/>
    <dgm:cxn modelId="{069E5D54-3034-4600-AA89-3C7276AD311D}" type="presParOf" srcId="{1B091B53-E9D6-431C-9179-6E2BED36DB8D}" destId="{3BB8B1DC-BF29-464B-97A3-BD1B3CB47D26}" srcOrd="20" destOrd="0" presId="urn:microsoft.com/office/officeart/2008/layout/LinedList"/>
    <dgm:cxn modelId="{CC63DB56-F7F8-463C-9223-1308485515E2}" type="presParOf" srcId="{1B091B53-E9D6-431C-9179-6E2BED36DB8D}" destId="{4F22084F-A7BD-41D7-AF29-27FC05766758}" srcOrd="21" destOrd="0" presId="urn:microsoft.com/office/officeart/2008/layout/LinedList"/>
    <dgm:cxn modelId="{04E69045-95A9-4D28-8C59-C4FEFA9D224B}" type="presParOf" srcId="{4F22084F-A7BD-41D7-AF29-27FC05766758}" destId="{BE74E440-C4A9-4420-AEDE-C16F3B1FDA1F}" srcOrd="0" destOrd="0" presId="urn:microsoft.com/office/officeart/2008/layout/LinedList"/>
    <dgm:cxn modelId="{4B166C21-D818-4122-8FC6-173EA12B6200}" type="presParOf" srcId="{4F22084F-A7BD-41D7-AF29-27FC05766758}" destId="{74EC861B-2D98-4467-8B21-B6DE3CCDB27E}" srcOrd="1" destOrd="0" presId="urn:microsoft.com/office/officeart/2008/layout/LinedList"/>
    <dgm:cxn modelId="{AAF706FC-5479-4BF4-BFB6-63FB054248AC}" type="presParOf" srcId="{1B091B53-E9D6-431C-9179-6E2BED36DB8D}" destId="{C26F534E-8717-4F6E-A8EE-601F44221914}" srcOrd="22" destOrd="0" presId="urn:microsoft.com/office/officeart/2008/layout/LinedList"/>
    <dgm:cxn modelId="{B5E262CC-B635-4636-A1B6-BCE5D75CB2C1}" type="presParOf" srcId="{1B091B53-E9D6-431C-9179-6E2BED36DB8D}" destId="{514E11E4-6069-4662-A47F-78169157C23A}" srcOrd="23" destOrd="0" presId="urn:microsoft.com/office/officeart/2008/layout/LinedList"/>
    <dgm:cxn modelId="{3E222782-DE44-44AE-9514-3ED185E62C96}" type="presParOf" srcId="{514E11E4-6069-4662-A47F-78169157C23A}" destId="{509B1A66-C30D-46D6-A711-A36E3D763FAC}" srcOrd="0" destOrd="0" presId="urn:microsoft.com/office/officeart/2008/layout/LinedList"/>
    <dgm:cxn modelId="{D221153B-1424-4EC7-88F7-EE35CE3D5A0C}" type="presParOf" srcId="{514E11E4-6069-4662-A47F-78169157C23A}" destId="{F4217FBE-5B1F-4C8B-9664-74C87C1E6149}" srcOrd="1" destOrd="0" presId="urn:microsoft.com/office/officeart/2008/layout/LinedList"/>
    <dgm:cxn modelId="{0262863E-6F85-490B-B02B-DD2A4502CA4E}" type="presParOf" srcId="{1B091B53-E9D6-431C-9179-6E2BED36DB8D}" destId="{D6BF24A3-3F1A-45DD-AC30-76D27547FAB6}" srcOrd="24" destOrd="0" presId="urn:microsoft.com/office/officeart/2008/layout/LinedList"/>
    <dgm:cxn modelId="{20E7E038-2554-477E-8649-AE75B777DC35}" type="presParOf" srcId="{1B091B53-E9D6-431C-9179-6E2BED36DB8D}" destId="{534E00C5-9D57-4DA8-997A-87D694AE6A80}" srcOrd="25" destOrd="0" presId="urn:microsoft.com/office/officeart/2008/layout/LinedList"/>
    <dgm:cxn modelId="{24F9C4D2-44A6-4B76-81D9-162A85BE4829}" type="presParOf" srcId="{534E00C5-9D57-4DA8-997A-87D694AE6A80}" destId="{8866D26E-7C13-47F1-B765-7AC69144C3C5}" srcOrd="0" destOrd="0" presId="urn:microsoft.com/office/officeart/2008/layout/LinedList"/>
    <dgm:cxn modelId="{3C943AC3-0BBE-4B4D-AAE6-B1F2D82B09C4}" type="presParOf" srcId="{534E00C5-9D57-4DA8-997A-87D694AE6A80}" destId="{7926702A-3AF1-4FF5-B64F-A9E9273FEF70}" srcOrd="1" destOrd="0" presId="urn:microsoft.com/office/officeart/2008/layout/LinedList"/>
    <dgm:cxn modelId="{847E850A-E3D9-410C-B962-A57624D847AE}" type="presParOf" srcId="{1B091B53-E9D6-431C-9179-6E2BED36DB8D}" destId="{4E787225-F8AF-447F-B669-ABC8244E8B68}" srcOrd="26" destOrd="0" presId="urn:microsoft.com/office/officeart/2008/layout/LinedList"/>
    <dgm:cxn modelId="{53C89F2E-920F-4B9F-A9FD-9C2B1B9EE13D}" type="presParOf" srcId="{1B091B53-E9D6-431C-9179-6E2BED36DB8D}" destId="{4B9621BE-232A-4ED0-9697-A62129B4A71E}" srcOrd="27" destOrd="0" presId="urn:microsoft.com/office/officeart/2008/layout/LinedList"/>
    <dgm:cxn modelId="{E14FEA8D-7593-4EE9-8802-FAF8576B29D0}" type="presParOf" srcId="{4B9621BE-232A-4ED0-9697-A62129B4A71E}" destId="{042575CB-A759-4983-9F6C-7F8A3DA90054}" srcOrd="0" destOrd="0" presId="urn:microsoft.com/office/officeart/2008/layout/LinedList"/>
    <dgm:cxn modelId="{F160F25E-0AF4-4C28-A476-F389D52330D7}" type="presParOf" srcId="{4B9621BE-232A-4ED0-9697-A62129B4A71E}" destId="{09BADE3C-49DA-469F-8466-20D414A30498}" srcOrd="1" destOrd="0" presId="urn:microsoft.com/office/officeart/2008/layout/LinedList"/>
    <dgm:cxn modelId="{BC94843F-C744-48B6-B489-F86ACB5C73C3}" type="presParOf" srcId="{1B091B53-E9D6-431C-9179-6E2BED36DB8D}" destId="{48E35BFA-E3FD-4C98-9E20-DA62324CB724}" srcOrd="28" destOrd="0" presId="urn:microsoft.com/office/officeart/2008/layout/LinedList"/>
    <dgm:cxn modelId="{AC14AD68-D531-4DFE-BCEB-3ACF062A1BF9}" type="presParOf" srcId="{1B091B53-E9D6-431C-9179-6E2BED36DB8D}" destId="{72A7329B-D707-4D9E-BD43-69963A93CD4A}" srcOrd="29" destOrd="0" presId="urn:microsoft.com/office/officeart/2008/layout/LinedList"/>
    <dgm:cxn modelId="{140C3F7D-71DC-4137-8393-D7345CBA20FF}" type="presParOf" srcId="{72A7329B-D707-4D9E-BD43-69963A93CD4A}" destId="{13F0D0CD-2F5D-427B-B8B1-23FF7B037015}" srcOrd="0" destOrd="0" presId="urn:microsoft.com/office/officeart/2008/layout/LinedList"/>
    <dgm:cxn modelId="{6A9AEFCF-C1FF-4F1B-9DBD-53D5DD7A55B5}" type="presParOf" srcId="{72A7329B-D707-4D9E-BD43-69963A93CD4A}" destId="{5966DD29-7E51-4265-9FA7-A9187A9693EC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r>
            <a:rPr lang="ru-RU" sz="1600" dirty="0" smtClean="0"/>
            <a:t>12.10-</a:t>
          </a:r>
        </a:p>
        <a:p>
          <a:r>
            <a:rPr lang="ru-RU" sz="1600" dirty="0" smtClean="0"/>
            <a:t>12.20</a:t>
          </a:r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EEBECFE2-32D8-4C26-9D1E-52DB975A752B}">
      <dgm:prSet phldrT="[Текст]" custT="1"/>
      <dgm:spPr/>
      <dgm:t>
        <a:bodyPr/>
        <a:lstStyle/>
        <a:p>
          <a:r>
            <a:rPr lang="ru-RU" sz="1500" b="1" dirty="0" smtClean="0"/>
            <a:t>ПЛЕНАРНОЕ ЗАСЕДАНИЕ </a:t>
          </a:r>
          <a:endParaRPr lang="ru-RU" sz="1500" b="1" dirty="0"/>
        </a:p>
      </dgm:t>
    </dgm:pt>
    <dgm:pt modelId="{698B8707-5542-446B-A647-0F92924A0D54}" type="parTrans" cxnId="{4F715466-8A6E-4323-BD0C-9EDBACD9222A}">
      <dgm:prSet/>
      <dgm:spPr/>
      <dgm:t>
        <a:bodyPr/>
        <a:lstStyle/>
        <a:p>
          <a:endParaRPr lang="ru-RU"/>
        </a:p>
      </dgm:t>
    </dgm:pt>
    <dgm:pt modelId="{763A7BF8-F050-4DA6-91D5-B849B71C9199}" type="sibTrans" cxnId="{4F715466-8A6E-4323-BD0C-9EDBACD9222A}">
      <dgm:prSet/>
      <dgm:spPr/>
      <dgm:t>
        <a:bodyPr/>
        <a:lstStyle/>
        <a:p>
          <a:endParaRPr lang="ru-RU"/>
        </a:p>
      </dgm:t>
    </dgm:pt>
    <dgm:pt modelId="{C715EBF6-D9B3-4027-94CF-CCF9D08109A7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i="1" dirty="0" smtClean="0"/>
            <a:t>Литвиненко Леонид </a:t>
          </a:r>
          <a:r>
            <a:rPr lang="ru-RU" sz="1400" b="1" i="1" dirty="0" err="1" smtClean="0"/>
            <a:t>Дагобертович</a:t>
          </a:r>
          <a:r>
            <a:rPr lang="ru-RU" sz="1400" b="1" i="1" dirty="0" smtClean="0"/>
            <a:t>, </a:t>
          </a:r>
          <a:r>
            <a:rPr lang="ru-RU" sz="1400" i="1" dirty="0" smtClean="0"/>
            <a:t>директор государственно-правового департамента Нижегородской области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i="1" dirty="0" smtClean="0"/>
        </a:p>
        <a:p>
          <a:pPr marL="0" indent="0" algn="just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400" b="1" dirty="0" smtClean="0"/>
            <a:t>Об основных направлениях работы органов исполнительной власти Нижегородской области по соблюдению и защите прав граждан </a:t>
          </a:r>
          <a:endParaRPr lang="ru-RU" sz="600" dirty="0" smtClean="0"/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0" dirty="0"/>
        </a:p>
      </dgm:t>
    </dgm:pt>
    <dgm:pt modelId="{E71727CF-A288-492A-A2FD-D6821AAEB88E}" type="parTrans" cxnId="{086AF51C-EA21-4305-9AD1-C8DBFD88FA7F}">
      <dgm:prSet/>
      <dgm:spPr/>
      <dgm:t>
        <a:bodyPr/>
        <a:lstStyle/>
        <a:p>
          <a:endParaRPr lang="ru-RU"/>
        </a:p>
      </dgm:t>
    </dgm:pt>
    <dgm:pt modelId="{258AC12A-9505-41E8-9B56-3858275FC815}" type="sibTrans" cxnId="{086AF51C-EA21-4305-9AD1-C8DBFD88FA7F}">
      <dgm:prSet/>
      <dgm:spPr/>
      <dgm:t>
        <a:bodyPr/>
        <a:lstStyle/>
        <a:p>
          <a:endParaRPr lang="ru-RU"/>
        </a:p>
      </dgm:t>
    </dgm:pt>
    <dgm:pt modelId="{5B1C0789-EC13-4CB8-9A59-967C90543262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Отделкина</a:t>
          </a:r>
          <a:r>
            <a:rPr lang="ru-RU" sz="1400" b="1" i="1" dirty="0" smtClean="0"/>
            <a:t> Надежда Тимофеевна, </a:t>
          </a:r>
          <a:r>
            <a:rPr lang="ru-RU" sz="1400" i="1" dirty="0" smtClean="0"/>
            <a:t>Уполномоченный по правам человека в Нижегородской области</a:t>
          </a:r>
        </a:p>
        <a:p>
          <a:pPr algn="just"/>
          <a:r>
            <a:rPr lang="ru-RU" sz="1400" b="1" dirty="0" smtClean="0"/>
            <a:t>О приоритетах в работе Уполномоченного по правам человека в Нижегородской области по защите прав и законных интересов граждан Нижегородской области </a:t>
          </a:r>
          <a:endParaRPr lang="ru-RU" sz="600" b="1" dirty="0" smtClean="0"/>
        </a:p>
        <a:p>
          <a:pPr algn="l"/>
          <a:endParaRPr lang="ru-RU" sz="600" b="0" dirty="0"/>
        </a:p>
      </dgm:t>
    </dgm:pt>
    <dgm:pt modelId="{A4D60139-BE5B-41F3-BD19-B404396202DF}" type="parTrans" cxnId="{75EE30F9-955C-48CC-95A3-AEEF16210477}">
      <dgm:prSet/>
      <dgm:spPr/>
      <dgm:t>
        <a:bodyPr/>
        <a:lstStyle/>
        <a:p>
          <a:endParaRPr lang="ru-RU"/>
        </a:p>
      </dgm:t>
    </dgm:pt>
    <dgm:pt modelId="{444B8945-6EA9-419E-9FBD-052DE4D205C2}" type="sibTrans" cxnId="{75EE30F9-955C-48CC-95A3-AEEF16210477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r>
            <a:rPr lang="ru-RU" sz="1600" dirty="0" smtClean="0"/>
            <a:t>12.20-</a:t>
          </a:r>
        </a:p>
        <a:p>
          <a:r>
            <a:rPr lang="ru-RU" sz="1600" dirty="0" smtClean="0"/>
            <a:t>12.30</a:t>
          </a:r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61670320-5958-4ED0-B02A-EDA3650B3975}">
      <dgm:prSet custT="1"/>
      <dgm:spPr/>
      <dgm:t>
        <a:bodyPr/>
        <a:lstStyle/>
        <a:p>
          <a:r>
            <a:rPr lang="ru-RU" sz="1600" dirty="0" smtClean="0"/>
            <a:t>12.00-</a:t>
          </a:r>
        </a:p>
        <a:p>
          <a:r>
            <a:rPr lang="ru-RU" sz="1600" dirty="0" smtClean="0"/>
            <a:t>12.10</a:t>
          </a:r>
          <a:endParaRPr lang="ru-RU" sz="1600" dirty="0"/>
        </a:p>
      </dgm:t>
    </dgm:pt>
    <dgm:pt modelId="{9B914648-5266-47A6-839C-714926E8D2BA}" type="parTrans" cxnId="{06798534-E080-40C6-B8E2-8D67BBB71112}">
      <dgm:prSet/>
      <dgm:spPr/>
      <dgm:t>
        <a:bodyPr/>
        <a:lstStyle/>
        <a:p>
          <a:endParaRPr lang="ru-RU"/>
        </a:p>
      </dgm:t>
    </dgm:pt>
    <dgm:pt modelId="{4F1D7E77-3CB0-4791-805F-1C975D134184}" type="sibTrans" cxnId="{06798534-E080-40C6-B8E2-8D67BBB71112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03605AFB-9B7C-41FC-832E-8A31D7B6F8F2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Лопатин Денис Сергеевич, </a:t>
          </a:r>
          <a:r>
            <a:rPr lang="ru-RU" sz="1400" i="1" dirty="0" smtClean="0"/>
            <a:t>начальник отдела по надзору за соблюдением прав и свобод граждан прокуратуры Нижегородской области  </a:t>
          </a:r>
        </a:p>
        <a:p>
          <a:pPr algn="l"/>
          <a:r>
            <a:rPr lang="ru-RU" sz="1400" b="1" dirty="0" smtClean="0"/>
            <a:t>Защита прав граждан органами прокуратуры</a:t>
          </a:r>
        </a:p>
        <a:p>
          <a:pPr algn="l"/>
          <a:endParaRPr lang="ru-RU" sz="500" dirty="0" smtClean="0"/>
        </a:p>
        <a:p>
          <a:pPr algn="l"/>
          <a:endParaRPr lang="ru-RU" sz="500" b="0" dirty="0"/>
        </a:p>
      </dgm:t>
    </dgm:pt>
    <dgm:pt modelId="{7E0F792F-DF97-4A3A-B04C-0B2CA4D5135A}" type="parTrans" cxnId="{F9D3DEF3-5490-42B4-A7C0-66DCDBE0F40B}">
      <dgm:prSet/>
      <dgm:spPr/>
      <dgm:t>
        <a:bodyPr/>
        <a:lstStyle/>
        <a:p>
          <a:endParaRPr lang="ru-RU"/>
        </a:p>
      </dgm:t>
    </dgm:pt>
    <dgm:pt modelId="{E64E4B8D-54F2-4C48-A9BD-4C19330C2526}" type="sibTrans" cxnId="{F9D3DEF3-5490-42B4-A7C0-66DCDBE0F40B}">
      <dgm:prSet/>
      <dgm:spPr/>
      <dgm:t>
        <a:bodyPr/>
        <a:lstStyle/>
        <a:p>
          <a:endParaRPr lang="ru-RU"/>
        </a:p>
      </dgm:t>
    </dgm:pt>
    <dgm:pt modelId="{BC11B5CD-D08E-4AF7-ABA8-CB3CB118442C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dirty="0" smtClean="0"/>
            <a:t>ПЕРЕРЫВ,</a:t>
          </a:r>
          <a:endParaRPr lang="ru-RU" sz="1500" dirty="0" smtClean="0"/>
        </a:p>
        <a:p>
          <a:pPr marL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500" b="1" dirty="0" smtClean="0"/>
            <a:t>трансфер на дискуссионные</a:t>
          </a:r>
        </a:p>
        <a:p>
          <a:pPr marL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500" b="1" dirty="0" smtClean="0"/>
            <a:t> площадки партнеров</a:t>
          </a:r>
          <a:endParaRPr lang="ru-RU" sz="1500" dirty="0"/>
        </a:p>
      </dgm:t>
    </dgm:pt>
    <dgm:pt modelId="{5AD44A45-E876-4A97-B9AD-A6246ED681DB}" type="sibTrans" cxnId="{5247F58A-6710-4D4E-8B5C-A4EBC28C41E5}">
      <dgm:prSet/>
      <dgm:spPr/>
      <dgm:t>
        <a:bodyPr/>
        <a:lstStyle/>
        <a:p>
          <a:endParaRPr lang="ru-RU"/>
        </a:p>
      </dgm:t>
    </dgm:pt>
    <dgm:pt modelId="{80DBE037-524C-42ED-B563-339770573C15}" type="parTrans" cxnId="{5247F58A-6710-4D4E-8B5C-A4EBC28C41E5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r>
            <a:rPr lang="ru-RU" sz="1600" dirty="0" smtClean="0"/>
            <a:t>12.30-</a:t>
          </a:r>
        </a:p>
        <a:p>
          <a:r>
            <a:rPr lang="ru-RU" sz="1600" dirty="0" smtClean="0"/>
            <a:t>13.30</a:t>
          </a:r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E059E6CB-F5CD-4314-8CF1-BA8FDD2EF482}">
      <dgm:prSet custT="1"/>
      <dgm:spPr/>
      <dgm:t>
        <a:bodyPr/>
        <a:lstStyle/>
        <a:p>
          <a:pPr algn="l"/>
          <a:r>
            <a:rPr lang="ru-RU" sz="1500" b="0" dirty="0" smtClean="0"/>
            <a:t>13.30-</a:t>
          </a:r>
        </a:p>
        <a:p>
          <a:pPr algn="l"/>
          <a:r>
            <a:rPr lang="ru-RU" sz="1500" b="0" dirty="0" smtClean="0"/>
            <a:t>16.30</a:t>
          </a:r>
          <a:r>
            <a:rPr lang="ru-RU" sz="2000" b="1" dirty="0" smtClean="0"/>
            <a:t>                </a:t>
          </a:r>
          <a:r>
            <a:rPr lang="ru-RU" sz="1500" b="1" dirty="0" smtClean="0"/>
            <a:t>ДИСКУССИОННЫЕ ПЛОЩАДКИ</a:t>
          </a:r>
          <a:endParaRPr lang="ru-RU" sz="1500" b="1" dirty="0"/>
        </a:p>
      </dgm:t>
    </dgm:pt>
    <dgm:pt modelId="{1F5D7D4C-CF5D-4D28-8331-3D9945568A65}" type="parTrans" cxnId="{4D07F98E-F880-4025-A22E-BA7030AA546C}">
      <dgm:prSet/>
      <dgm:spPr/>
      <dgm:t>
        <a:bodyPr/>
        <a:lstStyle/>
        <a:p>
          <a:endParaRPr lang="ru-RU"/>
        </a:p>
      </dgm:t>
    </dgm:pt>
    <dgm:pt modelId="{BD015272-FB1C-406C-A1C4-2A53D4EA6CE2}" type="sibTrans" cxnId="{4D07F98E-F880-4025-A22E-BA7030AA546C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6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7" custScaleX="85004" custScaleY="39469" custLinFactY="100000" custLinFactNeighborX="28" custLinFactNeighborY="18647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7E64AB7D-9E72-412A-8297-82EBEFC80926}" type="pres">
      <dgm:prSet presAssocID="{EEBECFE2-32D8-4C26-9D1E-52DB975A752B}" presName="thickLine" presStyleLbl="alignNode1" presStyleIdx="1" presStyleCnt="16" custLinFactY="669325" custLinFactNeighborX="1140" custLinFactNeighborY="700000"/>
      <dgm:spPr>
        <a:ln>
          <a:noFill/>
        </a:ln>
      </dgm:spPr>
      <dgm:t>
        <a:bodyPr/>
        <a:lstStyle/>
        <a:p>
          <a:endParaRPr lang="ru-RU"/>
        </a:p>
      </dgm:t>
    </dgm:pt>
    <dgm:pt modelId="{53AE6825-3399-46DA-BB15-8DE5DB59A027}" type="pres">
      <dgm:prSet presAssocID="{EEBECFE2-32D8-4C26-9D1E-52DB975A752B}" presName="horz1" presStyleCnt="0"/>
      <dgm:spPr/>
    </dgm:pt>
    <dgm:pt modelId="{C50268E0-590E-4F2E-86FC-C49A5FED2ACE}" type="pres">
      <dgm:prSet presAssocID="{EEBECFE2-32D8-4C26-9D1E-52DB975A752B}" presName="tx1" presStyleLbl="revTx" presStyleIdx="1" presStyleCnt="17" custScaleX="260589" custScaleY="15704" custLinFactNeighborX="98149" custLinFactNeighborY="-16487"/>
      <dgm:spPr/>
      <dgm:t>
        <a:bodyPr/>
        <a:lstStyle/>
        <a:p>
          <a:endParaRPr lang="ru-RU"/>
        </a:p>
      </dgm:t>
    </dgm:pt>
    <dgm:pt modelId="{0F42DF1B-3F2A-4B25-AE2C-A758C03DC8AC}" type="pres">
      <dgm:prSet presAssocID="{EEBECFE2-32D8-4C26-9D1E-52DB975A752B}" presName="vert1" presStyleCnt="0"/>
      <dgm:spPr/>
    </dgm:pt>
    <dgm:pt modelId="{0AD2DB2E-F4B7-47FF-998C-A5900A0F77A4}" type="pres">
      <dgm:prSet presAssocID="{C715EBF6-D9B3-4027-94CF-CCF9D08109A7}" presName="thickLine" presStyleLbl="alignNode1" presStyleIdx="2" presStyleCnt="16" custLinFactY="700000" custLinFactNeighborX="2614" custLinFactNeighborY="799053"/>
      <dgm:spPr>
        <a:ln>
          <a:noFill/>
        </a:ln>
      </dgm:spPr>
      <dgm:t>
        <a:bodyPr/>
        <a:lstStyle/>
        <a:p>
          <a:endParaRPr lang="ru-RU"/>
        </a:p>
      </dgm:t>
    </dgm:pt>
    <dgm:pt modelId="{BDA68ACE-4EDB-4DD3-992D-025202DD8FD3}" type="pres">
      <dgm:prSet presAssocID="{C715EBF6-D9B3-4027-94CF-CCF9D08109A7}" presName="horz1" presStyleCnt="0"/>
      <dgm:spPr/>
    </dgm:pt>
    <dgm:pt modelId="{7E0D143D-4BE7-449E-9B32-17A06D9E6A2E}" type="pres">
      <dgm:prSet presAssocID="{C715EBF6-D9B3-4027-94CF-CCF9D08109A7}" presName="tx1" presStyleLbl="revTx" presStyleIdx="2" presStyleCnt="17" custScaleX="427371" custScaleY="45146" custLinFactY="100000" custLinFactNeighborX="74103" custLinFactNeighborY="100049"/>
      <dgm:spPr/>
      <dgm:t>
        <a:bodyPr/>
        <a:lstStyle/>
        <a:p>
          <a:endParaRPr lang="ru-RU"/>
        </a:p>
      </dgm:t>
    </dgm:pt>
    <dgm:pt modelId="{F5496D4D-4776-40ED-A9A7-95669B70F088}" type="pres">
      <dgm:prSet presAssocID="{C715EBF6-D9B3-4027-94CF-CCF9D08109A7}" presName="vert1" presStyleCnt="0"/>
      <dgm:spPr/>
    </dgm:pt>
    <dgm:pt modelId="{A2E2420F-9C1D-4D93-961E-8B9339753AC9}" type="pres">
      <dgm:prSet presAssocID="{5B1C0789-EC13-4CB8-9A59-967C90543262}" presName="thickLine" presStyleLbl="alignNode1" presStyleIdx="3" presStyleCnt="16" custSzY="45720" custScaleX="70359" custLinFactY="100000" custLinFactNeighborX="15961" custLinFactNeighborY="178076"/>
      <dgm:spPr>
        <a:ln>
          <a:noFill/>
        </a:ln>
      </dgm:spPr>
      <dgm:t>
        <a:bodyPr/>
        <a:lstStyle/>
        <a:p>
          <a:endParaRPr lang="ru-RU"/>
        </a:p>
      </dgm:t>
    </dgm:pt>
    <dgm:pt modelId="{27CB5CA7-A732-49C6-B196-20FF101D3068}" type="pres">
      <dgm:prSet presAssocID="{5B1C0789-EC13-4CB8-9A59-967C90543262}" presName="horz1" presStyleCnt="0"/>
      <dgm:spPr/>
    </dgm:pt>
    <dgm:pt modelId="{2F2B2241-D76D-4D12-8DE5-92136A46F090}" type="pres">
      <dgm:prSet presAssocID="{5B1C0789-EC13-4CB8-9A59-967C90543262}" presName="tx1" presStyleLbl="revTx" presStyleIdx="3" presStyleCnt="17" custScaleX="426889" custScaleY="45146" custLinFactY="177416" custLinFactNeighborX="64192" custLinFactNeighborY="200000"/>
      <dgm:spPr/>
      <dgm:t>
        <a:bodyPr/>
        <a:lstStyle/>
        <a:p>
          <a:endParaRPr lang="ru-RU"/>
        </a:p>
      </dgm:t>
    </dgm:pt>
    <dgm:pt modelId="{A86FA9E2-A575-4DC2-9526-623522F9B9F2}" type="pres">
      <dgm:prSet presAssocID="{5B1C0789-EC13-4CB8-9A59-967C90543262}" presName="vert1" presStyleCnt="0"/>
      <dgm:spPr/>
    </dgm:pt>
    <dgm:pt modelId="{A1691275-226E-4841-96E9-DE07522879F2}" type="pres">
      <dgm:prSet presAssocID="{E1F6E3CA-2A5B-4A16-9757-08E5CE3B63B7}" presName="thickLine" presStyleLbl="alignNode1" presStyleIdx="4" presStyleCnt="16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4" presStyleCnt="17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5" presStyleCnt="16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5" presStyleCnt="17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EA6E9C5-889F-480B-A9A8-B62B9AF87849}" type="pres">
      <dgm:prSet presAssocID="{BC11B5CD-D08E-4AF7-ABA8-CB3CB118442C}" presName="vertSpace2a" presStyleCnt="0"/>
      <dgm:spPr/>
    </dgm:pt>
    <dgm:pt modelId="{5DEDC8EF-72C2-44E7-9BC3-EA05DFF3EAE6}" type="pres">
      <dgm:prSet presAssocID="{BC11B5CD-D08E-4AF7-ABA8-CB3CB118442C}" presName="horz2" presStyleCnt="0"/>
      <dgm:spPr/>
    </dgm:pt>
    <dgm:pt modelId="{EFD988B6-72B6-4211-9C61-69CD0B0D850C}" type="pres">
      <dgm:prSet presAssocID="{BC11B5CD-D08E-4AF7-ABA8-CB3CB118442C}" presName="horzSpace2" presStyleCnt="0"/>
      <dgm:spPr/>
    </dgm:pt>
    <dgm:pt modelId="{93F33411-4AA6-457C-BF9D-DA3779110B77}" type="pres">
      <dgm:prSet presAssocID="{BC11B5CD-D08E-4AF7-ABA8-CB3CB118442C}" presName="tx2" presStyleLbl="revTx" presStyleIdx="6" presStyleCnt="17" custScaleX="140719" custLinFactY="260508" custLinFactNeighborX="-18141" custLinFactNeighborY="300000"/>
      <dgm:spPr/>
      <dgm:t>
        <a:bodyPr/>
        <a:lstStyle/>
        <a:p>
          <a:endParaRPr lang="ru-RU"/>
        </a:p>
      </dgm:t>
    </dgm:pt>
    <dgm:pt modelId="{BD532450-0E2F-46DC-9B62-AF4229D00C1B}" type="pres">
      <dgm:prSet presAssocID="{BC11B5CD-D08E-4AF7-ABA8-CB3CB118442C}" presName="vert2" presStyleCnt="0"/>
      <dgm:spPr/>
    </dgm:pt>
    <dgm:pt modelId="{8EA1394D-B63C-47BE-9878-01AC030B4312}" type="pres">
      <dgm:prSet presAssocID="{BC11B5CD-D08E-4AF7-ABA8-CB3CB118442C}" presName="thinLine2b" presStyleLbl="callout" presStyleIdx="0" presStyleCnt="1" custFlipVert="1" custSzY="45720" custScaleX="135776" custLinFactY="-1000000" custLinFactNeighborX="-710" custLinFactNeighborY="-1029532"/>
      <dgm:spPr>
        <a:ln>
          <a:noFill/>
        </a:ln>
      </dgm:spPr>
      <dgm:t>
        <a:bodyPr/>
        <a:lstStyle/>
        <a:p>
          <a:endParaRPr lang="ru-RU"/>
        </a:p>
      </dgm:t>
    </dgm:pt>
    <dgm:pt modelId="{9B304710-AA85-454B-B93E-E1803BC5E32A}" type="pres">
      <dgm:prSet presAssocID="{BC11B5CD-D08E-4AF7-ABA8-CB3CB118442C}" presName="vertSpace2b" presStyleCnt="0"/>
      <dgm:spPr/>
    </dgm:pt>
    <dgm:pt modelId="{8E76B881-8C5B-4A5A-B2AD-CE3AD32DFC15}" type="pres">
      <dgm:prSet presAssocID="{61670320-5958-4ED0-B02A-EDA3650B3975}" presName="thickLine" presStyleLbl="alignNode1" presStyleIdx="6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4491DBDC-6773-45AE-BEA7-22F33BF546BE}" type="pres">
      <dgm:prSet presAssocID="{61670320-5958-4ED0-B02A-EDA3650B3975}" presName="horz1" presStyleCnt="0"/>
      <dgm:spPr/>
    </dgm:pt>
    <dgm:pt modelId="{90213F17-5A1B-4047-90C8-26773AD21E6D}" type="pres">
      <dgm:prSet presAssocID="{61670320-5958-4ED0-B02A-EDA3650B3975}" presName="tx1" presStyleLbl="revTx" presStyleIdx="7" presStyleCnt="17" custScaleX="85004" custScaleY="39469" custLinFactY="-71802" custLinFactNeighborX="500" custLinFactNeighborY="-100000"/>
      <dgm:spPr/>
      <dgm:t>
        <a:bodyPr/>
        <a:lstStyle/>
        <a:p>
          <a:endParaRPr lang="ru-RU"/>
        </a:p>
      </dgm:t>
    </dgm:pt>
    <dgm:pt modelId="{079E397D-8509-4516-AA91-33211E5BA504}" type="pres">
      <dgm:prSet presAssocID="{61670320-5958-4ED0-B02A-EDA3650B3975}" presName="vert1" presStyleCnt="0"/>
      <dgm:spPr/>
    </dgm:pt>
    <dgm:pt modelId="{496A7584-C961-42D8-9D9B-207ECF9047CD}" type="pres">
      <dgm:prSet presAssocID="{5E782B25-F5A7-4BED-A212-B3244424D408}" presName="thickLine" presStyleLbl="alignNode1" presStyleIdx="7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8" presStyleCnt="17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8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9" presStyleCnt="17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9" presStyleCnt="16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10" presStyleCnt="17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10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11" presStyleCnt="17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11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12" presStyleCnt="17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12" presStyleCnt="16" custLinFactY="-700000" custLinFactNeighborX="-2704" custLinFactNeighborY="-721945"/>
      <dgm:spPr/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13" presStyleCnt="17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0F2A34FB-4E9D-4040-B5F0-60B7CC574900}" type="pres">
      <dgm:prSet presAssocID="{03605AFB-9B7C-41FC-832E-8A31D7B6F8F2}" presName="thickLine" presStyleLbl="alignNode1" presStyleIdx="13" presStyleCnt="16" custLinFactY="-500000" custLinFactNeighborX="-1140" custLinFactNeighborY="-565120"/>
      <dgm:spPr/>
    </dgm:pt>
    <dgm:pt modelId="{3AA1B7F9-F906-47BD-B40C-B971192CF5EA}" type="pres">
      <dgm:prSet presAssocID="{03605AFB-9B7C-41FC-832E-8A31D7B6F8F2}" presName="horz1" presStyleCnt="0"/>
      <dgm:spPr/>
    </dgm:pt>
    <dgm:pt modelId="{439390FD-7798-4518-9750-B44BE9AC8F0D}" type="pres">
      <dgm:prSet presAssocID="{03605AFB-9B7C-41FC-832E-8A31D7B6F8F2}" presName="tx1" presStyleLbl="revTx" presStyleIdx="14" presStyleCnt="17" custScaleX="427371" custScaleY="45146" custLinFactY="-400000" custLinFactNeighborX="69090" custLinFactNeighborY="-428122"/>
      <dgm:spPr/>
      <dgm:t>
        <a:bodyPr/>
        <a:lstStyle/>
        <a:p>
          <a:endParaRPr lang="ru-RU"/>
        </a:p>
      </dgm:t>
    </dgm:pt>
    <dgm:pt modelId="{AD497310-ACB7-4DC8-AEC3-203DCB789E81}" type="pres">
      <dgm:prSet presAssocID="{03605AFB-9B7C-41FC-832E-8A31D7B6F8F2}" presName="vert1" presStyleCnt="0"/>
      <dgm:spPr/>
    </dgm:pt>
    <dgm:pt modelId="{3BB8B1DC-BF29-464B-97A3-BD1B3CB47D26}" type="pres">
      <dgm:prSet presAssocID="{193961BB-AE28-4F3B-8C85-A79EC7D44BC2}" presName="thickLine" presStyleLbl="alignNode1" presStyleIdx="14" presStyleCnt="16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5" presStyleCnt="17" custScaleX="85004" custScaleY="39469" custLinFactY="-109548" custLinFactNeighborX="500" custLinFactNeighborY="-200000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1B4CADDA-D4CD-4A95-99EC-812465D5A61B}" type="pres">
      <dgm:prSet presAssocID="{E059E6CB-F5CD-4314-8CF1-BA8FDD2EF482}" presName="thickLine" presStyleLbl="alignNode1" presStyleIdx="15" presStyleCnt="16"/>
      <dgm:spPr/>
    </dgm:pt>
    <dgm:pt modelId="{54865C7F-1767-4492-9FC1-DDAA57244B0A}" type="pres">
      <dgm:prSet presAssocID="{E059E6CB-F5CD-4314-8CF1-BA8FDD2EF482}" presName="horz1" presStyleCnt="0"/>
      <dgm:spPr/>
    </dgm:pt>
    <dgm:pt modelId="{EC60BC46-BC37-4E09-BB6D-7C745818430B}" type="pres">
      <dgm:prSet presAssocID="{E059E6CB-F5CD-4314-8CF1-BA8FDD2EF482}" presName="tx1" presStyleLbl="revTx" presStyleIdx="16" presStyleCnt="17" custScaleX="500000" custLinFactY="-69689" custLinFactNeighborY="-100000"/>
      <dgm:spPr/>
      <dgm:t>
        <a:bodyPr/>
        <a:lstStyle/>
        <a:p>
          <a:endParaRPr lang="ru-RU"/>
        </a:p>
      </dgm:t>
    </dgm:pt>
    <dgm:pt modelId="{C71761EF-7745-4F3E-ADBD-533D5E350D07}" type="pres">
      <dgm:prSet presAssocID="{E059E6CB-F5CD-4314-8CF1-BA8FDD2EF482}" presName="vert1" presStyleCnt="0"/>
      <dgm:spPr/>
    </dgm:pt>
  </dgm:ptLst>
  <dgm:cxnLst>
    <dgm:cxn modelId="{9F0C4913-D019-4F6E-A2EF-8C3869A71E49}" type="presOf" srcId="{BC11B5CD-D08E-4AF7-ABA8-CB3CB118442C}" destId="{93F33411-4AA6-457C-BF9D-DA3779110B77}" srcOrd="0" destOrd="0" presId="urn:microsoft.com/office/officeart/2008/layout/LinedList"/>
    <dgm:cxn modelId="{90132EA6-BF00-4B03-B4B6-246ECFDA6ABB}" srcId="{93644E3D-2FC3-46A2-A9E3-E6583E3E9400}" destId="{E1F6E3CA-2A5B-4A16-9757-08E5CE3B63B7}" srcOrd="4" destOrd="0" parTransId="{F1B2C313-8D16-40FD-9E5F-4726015A828B}" sibTransId="{531621BD-CA2B-4320-9116-3241983E5724}"/>
    <dgm:cxn modelId="{F9106873-435F-49E5-BE97-2968A109A8C5}" srcId="{93644E3D-2FC3-46A2-A9E3-E6583E3E9400}" destId="{5E782B25-F5A7-4BED-A212-B3244424D408}" srcOrd="7" destOrd="0" parTransId="{B40622FE-689C-4BBA-907D-632CAA7044A4}" sibTransId="{D8088278-E5B8-4D79-8CDD-A444070968ED}"/>
    <dgm:cxn modelId="{53C1282F-A3AC-4FAD-B08F-C1C41CE4339B}" type="presOf" srcId="{193961BB-AE28-4F3B-8C85-A79EC7D44BC2}" destId="{BE74E440-C4A9-4420-AEDE-C16F3B1FDA1F}" srcOrd="0" destOrd="0" presId="urn:microsoft.com/office/officeart/2008/layout/LinedList"/>
    <dgm:cxn modelId="{425B398F-D802-4680-B1D2-C453D9775FD1}" type="presOf" srcId="{E3A6AB6D-02EA-409D-B054-CA398B213578}" destId="{8C7BAE01-67CB-4B76-8C74-2345B1844F4D}" srcOrd="0" destOrd="0" presId="urn:microsoft.com/office/officeart/2008/layout/LinedList"/>
    <dgm:cxn modelId="{1A8CA0A7-26E3-4E4F-AC0F-E34DB5B83EDD}" srcId="{93644E3D-2FC3-46A2-A9E3-E6583E3E9400}" destId="{FEC2FF2C-FCB0-498B-A6BC-20A4E0EE5E88}" srcOrd="5" destOrd="0" parTransId="{3851F7F1-6F55-443A-B4E3-A6D6EB85924F}" sibTransId="{DEC28EBC-A54F-4520-B865-E726881EC0A4}"/>
    <dgm:cxn modelId="{4D07F98E-F880-4025-A22E-BA7030AA546C}" srcId="{93644E3D-2FC3-46A2-A9E3-E6583E3E9400}" destId="{E059E6CB-F5CD-4314-8CF1-BA8FDD2EF482}" srcOrd="15" destOrd="0" parTransId="{1F5D7D4C-CF5D-4D28-8331-3D9945568A65}" sibTransId="{BD015272-FB1C-406C-A1C4-2A53D4EA6CE2}"/>
    <dgm:cxn modelId="{44A73F1F-E88A-40B0-813D-14CE4A211C0F}" type="presOf" srcId="{7D0A7DCA-B4FA-4029-AA79-00E9A16D5F80}" destId="{92C0B305-7537-46DD-9713-B6A21F4489F5}" srcOrd="0" destOrd="0" presId="urn:microsoft.com/office/officeart/2008/layout/LinedList"/>
    <dgm:cxn modelId="{086AF51C-EA21-4305-9AD1-C8DBFD88FA7F}" srcId="{93644E3D-2FC3-46A2-A9E3-E6583E3E9400}" destId="{C715EBF6-D9B3-4027-94CF-CCF9D08109A7}" srcOrd="2" destOrd="0" parTransId="{E71727CF-A288-492A-A2FD-D6821AAEB88E}" sibTransId="{258AC12A-9505-41E8-9B56-3858275FC815}"/>
    <dgm:cxn modelId="{1E1C7B05-383D-487A-88E8-A17757803843}" type="presOf" srcId="{CAC6CE1F-3245-4894-B2F8-B4DF140BAD61}" destId="{7E8DF158-69B7-40A5-B453-84EDE6919F97}" srcOrd="0" destOrd="0" presId="urn:microsoft.com/office/officeart/2008/layout/LinedList"/>
    <dgm:cxn modelId="{DB8B03A3-5AA2-4DD0-828D-E0EC30FB3C25}" srcId="{93644E3D-2FC3-46A2-A9E3-E6583E3E9400}" destId="{CAC6CE1F-3245-4894-B2F8-B4DF140BAD61}" srcOrd="11" destOrd="0" parTransId="{6ACD04D3-D585-4753-9670-4DCF5FF820D4}" sibTransId="{7C7751A2-9C94-4A9B-B8B6-98CC2AB49E78}"/>
    <dgm:cxn modelId="{4F715466-8A6E-4323-BD0C-9EDBACD9222A}" srcId="{93644E3D-2FC3-46A2-A9E3-E6583E3E9400}" destId="{EEBECFE2-32D8-4C26-9D1E-52DB975A752B}" srcOrd="1" destOrd="0" parTransId="{698B8707-5542-446B-A647-0F92924A0D54}" sibTransId="{763A7BF8-F050-4DA6-91D5-B849B71C9199}"/>
    <dgm:cxn modelId="{2D3DA885-74E6-4D60-92EB-808618F48E45}" srcId="{93644E3D-2FC3-46A2-A9E3-E6583E3E9400}" destId="{193961BB-AE28-4F3B-8C85-A79EC7D44BC2}" srcOrd="14" destOrd="0" parTransId="{3812AB95-B94A-41B1-8231-265C08CDB2D2}" sibTransId="{0E5BF3EF-3310-4FD9-BB30-721BD3D42960}"/>
    <dgm:cxn modelId="{F9D3DEF3-5490-42B4-A7C0-66DCDBE0F40B}" srcId="{93644E3D-2FC3-46A2-A9E3-E6583E3E9400}" destId="{03605AFB-9B7C-41FC-832E-8A31D7B6F8F2}" srcOrd="13" destOrd="0" parTransId="{7E0F792F-DF97-4A3A-B04C-0B2CA4D5135A}" sibTransId="{E64E4B8D-54F2-4C48-A9BD-4C19330C2526}"/>
    <dgm:cxn modelId="{4B82FDD9-B048-44C9-A5C6-A7B499F38121}" type="presOf" srcId="{61670320-5958-4ED0-B02A-EDA3650B3975}" destId="{90213F17-5A1B-4047-90C8-26773AD21E6D}" srcOrd="0" destOrd="0" presId="urn:microsoft.com/office/officeart/2008/layout/LinedList"/>
    <dgm:cxn modelId="{EEAC29C5-9298-4831-A0D9-5BE14043F665}" srcId="{93644E3D-2FC3-46A2-A9E3-E6583E3E9400}" destId="{E3A6AB6D-02EA-409D-B054-CA398B213578}" srcOrd="10" destOrd="0" parTransId="{99A55B7C-AD7F-44C0-9632-7EE5723F31C6}" sibTransId="{E66C7DC2-25F4-4BF2-ADF2-B0327BD5A90D}"/>
    <dgm:cxn modelId="{A72EC6B1-5426-45E1-B313-440E4AE6889B}" type="presOf" srcId="{E059E6CB-F5CD-4314-8CF1-BA8FDD2EF482}" destId="{EC60BC46-BC37-4E09-BB6D-7C745818430B}" srcOrd="0" destOrd="0" presId="urn:microsoft.com/office/officeart/2008/layout/LinedList"/>
    <dgm:cxn modelId="{1374127D-5AA7-40D0-B398-FC1C54C0CF41}" type="presOf" srcId="{5E782B25-F5A7-4BED-A212-B3244424D408}" destId="{40A209E3-66A1-4E45-993F-2AD36E710E6B}" srcOrd="0" destOrd="0" presId="urn:microsoft.com/office/officeart/2008/layout/LinedList"/>
    <dgm:cxn modelId="{0EC0A46B-EE0B-44A6-A323-9E66CAA47643}" srcId="{93644E3D-2FC3-46A2-A9E3-E6583E3E9400}" destId="{7D0A7DCA-B4FA-4029-AA79-00E9A16D5F80}" srcOrd="9" destOrd="0" parTransId="{A51061B3-0BAC-412F-8237-D039C6CF70A0}" sibTransId="{8D0A79D0-D670-4D36-88C1-531D79323EB3}"/>
    <dgm:cxn modelId="{C9450662-F272-482C-8F08-E887B1C941DD}" srcId="{93644E3D-2FC3-46A2-A9E3-E6583E3E9400}" destId="{8BB5F49A-9FE8-4213-A681-E722344FAF03}" srcOrd="8" destOrd="0" parTransId="{854CD8DB-0A03-4C13-ACBB-9B458335E1A4}" sibTransId="{887300D6-FE0F-492D-8D1B-8330B599AA4A}"/>
    <dgm:cxn modelId="{2B31006A-8DD9-4CDA-B115-4A13F2BDA6A8}" type="presOf" srcId="{93644E3D-2FC3-46A2-A9E3-E6583E3E9400}" destId="{1B091B53-E9D6-431C-9179-6E2BED36DB8D}" srcOrd="0" destOrd="0" presId="urn:microsoft.com/office/officeart/2008/layout/LinedList"/>
    <dgm:cxn modelId="{EDD6AE4F-6F0B-4916-8711-27FD78082203}" type="presOf" srcId="{03605AFB-9B7C-41FC-832E-8A31D7B6F8F2}" destId="{439390FD-7798-4518-9750-B44BE9AC8F0D}" srcOrd="0" destOrd="0" presId="urn:microsoft.com/office/officeart/2008/layout/LinedList"/>
    <dgm:cxn modelId="{BC8E55C3-0FDF-42A9-B12B-82DAEC797793}" type="presOf" srcId="{C715EBF6-D9B3-4027-94CF-CCF9D08109A7}" destId="{7E0D143D-4BE7-449E-9B32-17A06D9E6A2E}" srcOrd="0" destOrd="0" presId="urn:microsoft.com/office/officeart/2008/layout/LinedList"/>
    <dgm:cxn modelId="{711F9E6D-6EE7-4546-A3AB-B8C354F792DA}" type="presOf" srcId="{FEC2FF2C-FCB0-498B-A6BC-20A4E0EE5E88}" destId="{D3320AF7-7DCC-4862-8705-1FCA7D8596BE}" srcOrd="0" destOrd="0" presId="urn:microsoft.com/office/officeart/2008/layout/LinedList"/>
    <dgm:cxn modelId="{C20BB1DA-F990-4B7F-B2AA-69445C9ACA2E}" type="presOf" srcId="{E1F6E3CA-2A5B-4A16-9757-08E5CE3B63B7}" destId="{C0CA8A9C-2128-4A78-A08E-ED9FF56087B3}" srcOrd="0" destOrd="0" presId="urn:microsoft.com/office/officeart/2008/layout/LinedList"/>
    <dgm:cxn modelId="{5247F58A-6710-4D4E-8B5C-A4EBC28C41E5}" srcId="{FEC2FF2C-FCB0-498B-A6BC-20A4E0EE5E88}" destId="{BC11B5CD-D08E-4AF7-ABA8-CB3CB118442C}" srcOrd="0" destOrd="0" parTransId="{80DBE037-524C-42ED-B563-339770573C15}" sibTransId="{5AD44A45-E876-4A97-B9AD-A6246ED681DB}"/>
    <dgm:cxn modelId="{3D0846FC-C0C4-44B7-81B6-20E2B63BDA69}" type="presOf" srcId="{DAD7E854-E931-4831-A49E-DA6D7695D5C3}" destId="{D82267EC-67E3-4768-A089-7048B4AAA91E}" srcOrd="0" destOrd="0" presId="urn:microsoft.com/office/officeart/2008/layout/LinedList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4B822F24-5E64-42AA-8109-B381F79BE81F}" srcId="{93644E3D-2FC3-46A2-A9E3-E6583E3E9400}" destId="{DAD7E854-E931-4831-A49E-DA6D7695D5C3}" srcOrd="12" destOrd="0" parTransId="{951C0BF3-C886-4265-A9D7-E8007FC21818}" sibTransId="{A89519C5-5377-4903-9AA8-33B4E1F5E3AF}"/>
    <dgm:cxn modelId="{2712DBE2-AB82-4D53-A104-5C328619652C}" type="presOf" srcId="{5B1C0789-EC13-4CB8-9A59-967C90543262}" destId="{2F2B2241-D76D-4D12-8DE5-92136A46F090}" srcOrd="0" destOrd="0" presId="urn:microsoft.com/office/officeart/2008/layout/LinedList"/>
    <dgm:cxn modelId="{1A49D434-1655-4A80-B186-A2D9154D2C3B}" type="presOf" srcId="{395DC972-29C1-4F8E-BAD9-C215AFE69541}" destId="{FC596E33-1A3E-4B25-B18B-BF91D8FFD1A8}" srcOrd="0" destOrd="0" presId="urn:microsoft.com/office/officeart/2008/layout/LinedList"/>
    <dgm:cxn modelId="{56511423-CD50-4C17-AE93-6DEEB6DD84AF}" type="presOf" srcId="{8BB5F49A-9FE8-4213-A681-E722344FAF03}" destId="{2F8169A0-8BFB-43B5-AE0A-C1262760F67E}" srcOrd="0" destOrd="0" presId="urn:microsoft.com/office/officeart/2008/layout/LinedList"/>
    <dgm:cxn modelId="{75EE30F9-955C-48CC-95A3-AEEF16210477}" srcId="{93644E3D-2FC3-46A2-A9E3-E6583E3E9400}" destId="{5B1C0789-EC13-4CB8-9A59-967C90543262}" srcOrd="3" destOrd="0" parTransId="{A4D60139-BE5B-41F3-BD19-B404396202DF}" sibTransId="{444B8945-6EA9-419E-9FBD-052DE4D205C2}"/>
    <dgm:cxn modelId="{06798534-E080-40C6-B8E2-8D67BBB71112}" srcId="{93644E3D-2FC3-46A2-A9E3-E6583E3E9400}" destId="{61670320-5958-4ED0-B02A-EDA3650B3975}" srcOrd="6" destOrd="0" parTransId="{9B914648-5266-47A6-839C-714926E8D2BA}" sibTransId="{4F1D7E77-3CB0-4791-805F-1C975D134184}"/>
    <dgm:cxn modelId="{74388E24-D54F-4384-B1D9-A1B52541F5D2}" type="presOf" srcId="{EEBECFE2-32D8-4C26-9D1E-52DB975A752B}" destId="{C50268E0-590E-4F2E-86FC-C49A5FED2ACE}" srcOrd="0" destOrd="0" presId="urn:microsoft.com/office/officeart/2008/layout/LinedList"/>
    <dgm:cxn modelId="{C27F33E7-065C-4E14-AE06-FB7AF221B035}" type="presParOf" srcId="{1B091B53-E9D6-431C-9179-6E2BED36DB8D}" destId="{E1495A60-5DD4-4320-8A06-3DCADCE523E3}" srcOrd="0" destOrd="0" presId="urn:microsoft.com/office/officeart/2008/layout/LinedList"/>
    <dgm:cxn modelId="{7D06984D-37DF-4D1C-A3BB-AD642FB90C6C}" type="presParOf" srcId="{1B091B53-E9D6-431C-9179-6E2BED36DB8D}" destId="{5943456C-935E-4071-BA51-F5B853F153D5}" srcOrd="1" destOrd="0" presId="urn:microsoft.com/office/officeart/2008/layout/LinedList"/>
    <dgm:cxn modelId="{409CC4C2-CE93-4C51-B208-C839DF9E7928}" type="presParOf" srcId="{5943456C-935E-4071-BA51-F5B853F153D5}" destId="{FC596E33-1A3E-4B25-B18B-BF91D8FFD1A8}" srcOrd="0" destOrd="0" presId="urn:microsoft.com/office/officeart/2008/layout/LinedList"/>
    <dgm:cxn modelId="{2CF16E51-7898-48E0-975C-89DD79C2F6E9}" type="presParOf" srcId="{5943456C-935E-4071-BA51-F5B853F153D5}" destId="{294776C4-11E3-4A99-9DF4-69DEC8065684}" srcOrd="1" destOrd="0" presId="urn:microsoft.com/office/officeart/2008/layout/LinedList"/>
    <dgm:cxn modelId="{537834AE-62F5-4835-819E-84918FE6F19A}" type="presParOf" srcId="{1B091B53-E9D6-431C-9179-6E2BED36DB8D}" destId="{7E64AB7D-9E72-412A-8297-82EBEFC80926}" srcOrd="2" destOrd="0" presId="urn:microsoft.com/office/officeart/2008/layout/LinedList"/>
    <dgm:cxn modelId="{B98FE5A3-6E30-41E1-9313-02AACB45C2D0}" type="presParOf" srcId="{1B091B53-E9D6-431C-9179-6E2BED36DB8D}" destId="{53AE6825-3399-46DA-BB15-8DE5DB59A027}" srcOrd="3" destOrd="0" presId="urn:microsoft.com/office/officeart/2008/layout/LinedList"/>
    <dgm:cxn modelId="{60ED0DA3-F169-46F2-AE83-744529BE2772}" type="presParOf" srcId="{53AE6825-3399-46DA-BB15-8DE5DB59A027}" destId="{C50268E0-590E-4F2E-86FC-C49A5FED2ACE}" srcOrd="0" destOrd="0" presId="urn:microsoft.com/office/officeart/2008/layout/LinedList"/>
    <dgm:cxn modelId="{5C8E0A9D-E39F-4FF3-B2E3-D22D869F9B8E}" type="presParOf" srcId="{53AE6825-3399-46DA-BB15-8DE5DB59A027}" destId="{0F42DF1B-3F2A-4B25-AE2C-A758C03DC8AC}" srcOrd="1" destOrd="0" presId="urn:microsoft.com/office/officeart/2008/layout/LinedList"/>
    <dgm:cxn modelId="{AA318956-FC1F-4E67-8BC5-AF0A5D26E7C0}" type="presParOf" srcId="{1B091B53-E9D6-431C-9179-6E2BED36DB8D}" destId="{0AD2DB2E-F4B7-47FF-998C-A5900A0F77A4}" srcOrd="4" destOrd="0" presId="urn:microsoft.com/office/officeart/2008/layout/LinedList"/>
    <dgm:cxn modelId="{71ADB619-C772-41DE-9F88-68D52EA4240D}" type="presParOf" srcId="{1B091B53-E9D6-431C-9179-6E2BED36DB8D}" destId="{BDA68ACE-4EDB-4DD3-992D-025202DD8FD3}" srcOrd="5" destOrd="0" presId="urn:microsoft.com/office/officeart/2008/layout/LinedList"/>
    <dgm:cxn modelId="{7269BCBB-20B9-45F2-AD40-94FC2459FA43}" type="presParOf" srcId="{BDA68ACE-4EDB-4DD3-992D-025202DD8FD3}" destId="{7E0D143D-4BE7-449E-9B32-17A06D9E6A2E}" srcOrd="0" destOrd="0" presId="urn:microsoft.com/office/officeart/2008/layout/LinedList"/>
    <dgm:cxn modelId="{4F39996C-6FE3-4D3D-985E-56F0B8D821FD}" type="presParOf" srcId="{BDA68ACE-4EDB-4DD3-992D-025202DD8FD3}" destId="{F5496D4D-4776-40ED-A9A7-95669B70F088}" srcOrd="1" destOrd="0" presId="urn:microsoft.com/office/officeart/2008/layout/LinedList"/>
    <dgm:cxn modelId="{39080043-976B-4636-844A-A6491A21865C}" type="presParOf" srcId="{1B091B53-E9D6-431C-9179-6E2BED36DB8D}" destId="{A2E2420F-9C1D-4D93-961E-8B9339753AC9}" srcOrd="6" destOrd="0" presId="urn:microsoft.com/office/officeart/2008/layout/LinedList"/>
    <dgm:cxn modelId="{BF00ECB7-1C51-4711-9AF5-23DD04E2125D}" type="presParOf" srcId="{1B091B53-E9D6-431C-9179-6E2BED36DB8D}" destId="{27CB5CA7-A732-49C6-B196-20FF101D3068}" srcOrd="7" destOrd="0" presId="urn:microsoft.com/office/officeart/2008/layout/LinedList"/>
    <dgm:cxn modelId="{2A8F81C6-0321-45DC-9468-80908223D976}" type="presParOf" srcId="{27CB5CA7-A732-49C6-B196-20FF101D3068}" destId="{2F2B2241-D76D-4D12-8DE5-92136A46F090}" srcOrd="0" destOrd="0" presId="urn:microsoft.com/office/officeart/2008/layout/LinedList"/>
    <dgm:cxn modelId="{03C5F584-CA62-4726-BA5D-639097D1FCA3}" type="presParOf" srcId="{27CB5CA7-A732-49C6-B196-20FF101D3068}" destId="{A86FA9E2-A575-4DC2-9526-623522F9B9F2}" srcOrd="1" destOrd="0" presId="urn:microsoft.com/office/officeart/2008/layout/LinedList"/>
    <dgm:cxn modelId="{197C19F7-AE53-4572-9AA2-E580D4708ADD}" type="presParOf" srcId="{1B091B53-E9D6-431C-9179-6E2BED36DB8D}" destId="{A1691275-226E-4841-96E9-DE07522879F2}" srcOrd="8" destOrd="0" presId="urn:microsoft.com/office/officeart/2008/layout/LinedList"/>
    <dgm:cxn modelId="{0D919BFF-FFBD-4F1D-B264-B758CFA21E37}" type="presParOf" srcId="{1B091B53-E9D6-431C-9179-6E2BED36DB8D}" destId="{10A70A95-4243-454E-9023-D8575439D440}" srcOrd="9" destOrd="0" presId="urn:microsoft.com/office/officeart/2008/layout/LinedList"/>
    <dgm:cxn modelId="{98335F60-3F5A-4CF3-B34F-3D4A056A944E}" type="presParOf" srcId="{10A70A95-4243-454E-9023-D8575439D440}" destId="{C0CA8A9C-2128-4A78-A08E-ED9FF56087B3}" srcOrd="0" destOrd="0" presId="urn:microsoft.com/office/officeart/2008/layout/LinedList"/>
    <dgm:cxn modelId="{962F923E-C3AF-494C-83EF-AA34795C46C6}" type="presParOf" srcId="{10A70A95-4243-454E-9023-D8575439D440}" destId="{53A736C7-51FB-4A7F-864F-C19DCF49E6AD}" srcOrd="1" destOrd="0" presId="urn:microsoft.com/office/officeart/2008/layout/LinedList"/>
    <dgm:cxn modelId="{2C7C6492-0AF7-45EA-BC12-16A58DB2D7AC}" type="presParOf" srcId="{1B091B53-E9D6-431C-9179-6E2BED36DB8D}" destId="{2F0B78D9-1963-4495-BC51-B5B35D4531DE}" srcOrd="10" destOrd="0" presId="urn:microsoft.com/office/officeart/2008/layout/LinedList"/>
    <dgm:cxn modelId="{CB69A981-D328-4A54-85EF-03067A955379}" type="presParOf" srcId="{1B091B53-E9D6-431C-9179-6E2BED36DB8D}" destId="{6E68C158-CD9F-4031-9785-F66C8316DAA2}" srcOrd="11" destOrd="0" presId="urn:microsoft.com/office/officeart/2008/layout/LinedList"/>
    <dgm:cxn modelId="{A2940B0C-42E8-48DC-834A-BC578D727F32}" type="presParOf" srcId="{6E68C158-CD9F-4031-9785-F66C8316DAA2}" destId="{D3320AF7-7DCC-4862-8705-1FCA7D8596BE}" srcOrd="0" destOrd="0" presId="urn:microsoft.com/office/officeart/2008/layout/LinedList"/>
    <dgm:cxn modelId="{875C254E-B887-4015-9626-0A029B3D7029}" type="presParOf" srcId="{6E68C158-CD9F-4031-9785-F66C8316DAA2}" destId="{8F5AF218-FCA6-4007-B7FD-35859514A887}" srcOrd="1" destOrd="0" presId="urn:microsoft.com/office/officeart/2008/layout/LinedList"/>
    <dgm:cxn modelId="{85CD6346-BE0F-4B6D-A70D-67E2CE730A7F}" type="presParOf" srcId="{8F5AF218-FCA6-4007-B7FD-35859514A887}" destId="{4EA6E9C5-889F-480B-A9A8-B62B9AF87849}" srcOrd="0" destOrd="0" presId="urn:microsoft.com/office/officeart/2008/layout/LinedList"/>
    <dgm:cxn modelId="{2268763D-4ACB-4408-A46D-62B776B1A518}" type="presParOf" srcId="{8F5AF218-FCA6-4007-B7FD-35859514A887}" destId="{5DEDC8EF-72C2-44E7-9BC3-EA05DFF3EAE6}" srcOrd="1" destOrd="0" presId="urn:microsoft.com/office/officeart/2008/layout/LinedList"/>
    <dgm:cxn modelId="{B8BC2E2F-AA7A-4E37-88D0-F779AC532AFA}" type="presParOf" srcId="{5DEDC8EF-72C2-44E7-9BC3-EA05DFF3EAE6}" destId="{EFD988B6-72B6-4211-9C61-69CD0B0D850C}" srcOrd="0" destOrd="0" presId="urn:microsoft.com/office/officeart/2008/layout/LinedList"/>
    <dgm:cxn modelId="{5CC8BAA0-9C90-4482-848F-70685EB486E6}" type="presParOf" srcId="{5DEDC8EF-72C2-44E7-9BC3-EA05DFF3EAE6}" destId="{93F33411-4AA6-457C-BF9D-DA3779110B77}" srcOrd="1" destOrd="0" presId="urn:microsoft.com/office/officeart/2008/layout/LinedList"/>
    <dgm:cxn modelId="{B49D0D1B-A5F8-4419-9CE8-0B7A7ACF9912}" type="presParOf" srcId="{5DEDC8EF-72C2-44E7-9BC3-EA05DFF3EAE6}" destId="{BD532450-0E2F-46DC-9B62-AF4229D00C1B}" srcOrd="2" destOrd="0" presId="urn:microsoft.com/office/officeart/2008/layout/LinedList"/>
    <dgm:cxn modelId="{A2F9281E-F46A-48E4-B25D-A2EB6F57CF56}" type="presParOf" srcId="{8F5AF218-FCA6-4007-B7FD-35859514A887}" destId="{8EA1394D-B63C-47BE-9878-01AC030B4312}" srcOrd="2" destOrd="0" presId="urn:microsoft.com/office/officeart/2008/layout/LinedList"/>
    <dgm:cxn modelId="{13402FB8-AEEA-4747-9059-D361BF60AA9F}" type="presParOf" srcId="{8F5AF218-FCA6-4007-B7FD-35859514A887}" destId="{9B304710-AA85-454B-B93E-E1803BC5E32A}" srcOrd="3" destOrd="0" presId="urn:microsoft.com/office/officeart/2008/layout/LinedList"/>
    <dgm:cxn modelId="{BF20F0A3-62C9-4530-81EA-A9903A76EEAF}" type="presParOf" srcId="{1B091B53-E9D6-431C-9179-6E2BED36DB8D}" destId="{8E76B881-8C5B-4A5A-B2AD-CE3AD32DFC15}" srcOrd="12" destOrd="0" presId="urn:microsoft.com/office/officeart/2008/layout/LinedList"/>
    <dgm:cxn modelId="{14D74A66-42B1-4F00-B5C5-AE927B9C1234}" type="presParOf" srcId="{1B091B53-E9D6-431C-9179-6E2BED36DB8D}" destId="{4491DBDC-6773-45AE-BEA7-22F33BF546BE}" srcOrd="13" destOrd="0" presId="urn:microsoft.com/office/officeart/2008/layout/LinedList"/>
    <dgm:cxn modelId="{D1BDBF5C-23D7-4D49-9369-8BD9893EB3A1}" type="presParOf" srcId="{4491DBDC-6773-45AE-BEA7-22F33BF546BE}" destId="{90213F17-5A1B-4047-90C8-26773AD21E6D}" srcOrd="0" destOrd="0" presId="urn:microsoft.com/office/officeart/2008/layout/LinedList"/>
    <dgm:cxn modelId="{7F7B9EC3-F0B9-431C-BBA3-F91DE504483E}" type="presParOf" srcId="{4491DBDC-6773-45AE-BEA7-22F33BF546BE}" destId="{079E397D-8509-4516-AA91-33211E5BA504}" srcOrd="1" destOrd="0" presId="urn:microsoft.com/office/officeart/2008/layout/LinedList"/>
    <dgm:cxn modelId="{B3B11ADB-DAE3-474F-A8AD-430C5C608C9E}" type="presParOf" srcId="{1B091B53-E9D6-431C-9179-6E2BED36DB8D}" destId="{496A7584-C961-42D8-9D9B-207ECF9047CD}" srcOrd="14" destOrd="0" presId="urn:microsoft.com/office/officeart/2008/layout/LinedList"/>
    <dgm:cxn modelId="{DEA0F164-C7DB-4111-AE5B-6115BCB58566}" type="presParOf" srcId="{1B091B53-E9D6-431C-9179-6E2BED36DB8D}" destId="{FB2E6250-7257-4FD8-A289-E5C6A1F83818}" srcOrd="15" destOrd="0" presId="urn:microsoft.com/office/officeart/2008/layout/LinedList"/>
    <dgm:cxn modelId="{E0FE16CA-1614-448B-9562-67CFBA355635}" type="presParOf" srcId="{FB2E6250-7257-4FD8-A289-E5C6A1F83818}" destId="{40A209E3-66A1-4E45-993F-2AD36E710E6B}" srcOrd="0" destOrd="0" presId="urn:microsoft.com/office/officeart/2008/layout/LinedList"/>
    <dgm:cxn modelId="{B440B5EA-4B08-4387-85D1-9696D9E0C149}" type="presParOf" srcId="{FB2E6250-7257-4FD8-A289-E5C6A1F83818}" destId="{5E3EF0A8-8FCF-48B1-B362-CBFC049ACB77}" srcOrd="1" destOrd="0" presId="urn:microsoft.com/office/officeart/2008/layout/LinedList"/>
    <dgm:cxn modelId="{D55C3883-D782-4463-8FC7-9BF97482DE4F}" type="presParOf" srcId="{1B091B53-E9D6-431C-9179-6E2BED36DB8D}" destId="{34E1FE42-1BC0-402F-B9AE-2B19FD4A6856}" srcOrd="16" destOrd="0" presId="urn:microsoft.com/office/officeart/2008/layout/LinedList"/>
    <dgm:cxn modelId="{A8119564-9E5B-4454-957B-A56AFF9656D8}" type="presParOf" srcId="{1B091B53-E9D6-431C-9179-6E2BED36DB8D}" destId="{76A10E13-D21B-47B8-BDA9-8312F11B4143}" srcOrd="17" destOrd="0" presId="urn:microsoft.com/office/officeart/2008/layout/LinedList"/>
    <dgm:cxn modelId="{FE71D6B8-B321-4722-9AE7-44DD7FD00917}" type="presParOf" srcId="{76A10E13-D21B-47B8-BDA9-8312F11B4143}" destId="{2F8169A0-8BFB-43B5-AE0A-C1262760F67E}" srcOrd="0" destOrd="0" presId="urn:microsoft.com/office/officeart/2008/layout/LinedList"/>
    <dgm:cxn modelId="{9BDAD7C7-070B-4A3F-B9E9-5275F631B8AE}" type="presParOf" srcId="{76A10E13-D21B-47B8-BDA9-8312F11B4143}" destId="{DC9089EE-0883-42DD-BB25-CDDF48AE9142}" srcOrd="1" destOrd="0" presId="urn:microsoft.com/office/officeart/2008/layout/LinedList"/>
    <dgm:cxn modelId="{DED539E9-93B6-4480-92F1-665D0C8A77AA}" type="presParOf" srcId="{1B091B53-E9D6-431C-9179-6E2BED36DB8D}" destId="{D4D2D77D-688E-489F-95AA-629D6D9B434E}" srcOrd="18" destOrd="0" presId="urn:microsoft.com/office/officeart/2008/layout/LinedList"/>
    <dgm:cxn modelId="{60EA2A41-96D7-4F8D-9BEC-1B3AF93206E0}" type="presParOf" srcId="{1B091B53-E9D6-431C-9179-6E2BED36DB8D}" destId="{347737BB-16D5-41A6-9ABD-F4F920FF8FEC}" srcOrd="19" destOrd="0" presId="urn:microsoft.com/office/officeart/2008/layout/LinedList"/>
    <dgm:cxn modelId="{2FB2CF83-F4FD-4136-8241-8C22CB2D5982}" type="presParOf" srcId="{347737BB-16D5-41A6-9ABD-F4F920FF8FEC}" destId="{92C0B305-7537-46DD-9713-B6A21F4489F5}" srcOrd="0" destOrd="0" presId="urn:microsoft.com/office/officeart/2008/layout/LinedList"/>
    <dgm:cxn modelId="{100D335C-FAAC-4A60-AAA0-40B51AB22AAB}" type="presParOf" srcId="{347737BB-16D5-41A6-9ABD-F4F920FF8FEC}" destId="{7BE47023-C7B0-4E30-B8ED-FEB4A4B21AE0}" srcOrd="1" destOrd="0" presId="urn:microsoft.com/office/officeart/2008/layout/LinedList"/>
    <dgm:cxn modelId="{A7AD7F48-30CA-4DFC-8966-C6CAEDE1E8DA}" type="presParOf" srcId="{1B091B53-E9D6-431C-9179-6E2BED36DB8D}" destId="{95B3EA1B-2B0F-40B1-BD6B-A733FBEAA15A}" srcOrd="20" destOrd="0" presId="urn:microsoft.com/office/officeart/2008/layout/LinedList"/>
    <dgm:cxn modelId="{B2EA5C09-7D84-4A7C-B345-95C1CBA28DA3}" type="presParOf" srcId="{1B091B53-E9D6-431C-9179-6E2BED36DB8D}" destId="{DD21FB24-FF28-4F28-BAF1-EB42820DBF8E}" srcOrd="21" destOrd="0" presId="urn:microsoft.com/office/officeart/2008/layout/LinedList"/>
    <dgm:cxn modelId="{1C2C705A-1A8D-4FA0-B310-005041D82EC3}" type="presParOf" srcId="{DD21FB24-FF28-4F28-BAF1-EB42820DBF8E}" destId="{8C7BAE01-67CB-4B76-8C74-2345B1844F4D}" srcOrd="0" destOrd="0" presId="urn:microsoft.com/office/officeart/2008/layout/LinedList"/>
    <dgm:cxn modelId="{4FF95254-1456-4AD1-B16F-2D8DC075C9AC}" type="presParOf" srcId="{DD21FB24-FF28-4F28-BAF1-EB42820DBF8E}" destId="{0F667BF1-F025-410D-9583-E1E32CEC3C0D}" srcOrd="1" destOrd="0" presId="urn:microsoft.com/office/officeart/2008/layout/LinedList"/>
    <dgm:cxn modelId="{8C9D202C-9800-4F56-8A05-F928B8AB45E1}" type="presParOf" srcId="{1B091B53-E9D6-431C-9179-6E2BED36DB8D}" destId="{C88C0D09-8563-4522-851E-720449C33A5C}" srcOrd="22" destOrd="0" presId="urn:microsoft.com/office/officeart/2008/layout/LinedList"/>
    <dgm:cxn modelId="{509BD086-D336-4D50-AABB-43C9292BBD01}" type="presParOf" srcId="{1B091B53-E9D6-431C-9179-6E2BED36DB8D}" destId="{DD30F9B8-4748-4A01-BE8A-1593F51ED2D1}" srcOrd="23" destOrd="0" presId="urn:microsoft.com/office/officeart/2008/layout/LinedList"/>
    <dgm:cxn modelId="{51407CDE-0AC9-498F-9AEA-D20D7FF3F80F}" type="presParOf" srcId="{DD30F9B8-4748-4A01-BE8A-1593F51ED2D1}" destId="{7E8DF158-69B7-40A5-B453-84EDE6919F97}" srcOrd="0" destOrd="0" presId="urn:microsoft.com/office/officeart/2008/layout/LinedList"/>
    <dgm:cxn modelId="{B7C74FD0-E7B3-4801-8895-46B28755D357}" type="presParOf" srcId="{DD30F9B8-4748-4A01-BE8A-1593F51ED2D1}" destId="{A660AE25-932C-4D37-95F5-D443AC9D0463}" srcOrd="1" destOrd="0" presId="urn:microsoft.com/office/officeart/2008/layout/LinedList"/>
    <dgm:cxn modelId="{5F8E24C3-314E-408F-9020-80ED6BF292E2}" type="presParOf" srcId="{1B091B53-E9D6-431C-9179-6E2BED36DB8D}" destId="{3D0A868B-010C-4A39-B916-4B3330AEF656}" srcOrd="24" destOrd="0" presId="urn:microsoft.com/office/officeart/2008/layout/LinedList"/>
    <dgm:cxn modelId="{B13CF90C-1CBA-4B84-9DCF-193A964B883F}" type="presParOf" srcId="{1B091B53-E9D6-431C-9179-6E2BED36DB8D}" destId="{109F1A2E-A212-40B3-A154-D6A716ACE09E}" srcOrd="25" destOrd="0" presId="urn:microsoft.com/office/officeart/2008/layout/LinedList"/>
    <dgm:cxn modelId="{B75D620B-6CD6-4824-ACE5-321951DEC51E}" type="presParOf" srcId="{109F1A2E-A212-40B3-A154-D6A716ACE09E}" destId="{D82267EC-67E3-4768-A089-7048B4AAA91E}" srcOrd="0" destOrd="0" presId="urn:microsoft.com/office/officeart/2008/layout/LinedList"/>
    <dgm:cxn modelId="{FC4CA2F7-9AD3-4A91-B36E-3B7DE9F36C97}" type="presParOf" srcId="{109F1A2E-A212-40B3-A154-D6A716ACE09E}" destId="{ABF49702-7543-4096-BD7B-478BD5DB6218}" srcOrd="1" destOrd="0" presId="urn:microsoft.com/office/officeart/2008/layout/LinedList"/>
    <dgm:cxn modelId="{D9781D6D-EF64-42C2-87F6-1196B70454DB}" type="presParOf" srcId="{1B091B53-E9D6-431C-9179-6E2BED36DB8D}" destId="{0F2A34FB-4E9D-4040-B5F0-60B7CC574900}" srcOrd="26" destOrd="0" presId="urn:microsoft.com/office/officeart/2008/layout/LinedList"/>
    <dgm:cxn modelId="{572FE10F-C582-476F-A038-F2424BAA50E5}" type="presParOf" srcId="{1B091B53-E9D6-431C-9179-6E2BED36DB8D}" destId="{3AA1B7F9-F906-47BD-B40C-B971192CF5EA}" srcOrd="27" destOrd="0" presId="urn:microsoft.com/office/officeart/2008/layout/LinedList"/>
    <dgm:cxn modelId="{D5222AF8-50E5-43EB-BFE8-7DDD2342DCDF}" type="presParOf" srcId="{3AA1B7F9-F906-47BD-B40C-B971192CF5EA}" destId="{439390FD-7798-4518-9750-B44BE9AC8F0D}" srcOrd="0" destOrd="0" presId="urn:microsoft.com/office/officeart/2008/layout/LinedList"/>
    <dgm:cxn modelId="{1B402BAD-5DCF-4631-9595-45AA7252BC9C}" type="presParOf" srcId="{3AA1B7F9-F906-47BD-B40C-B971192CF5EA}" destId="{AD497310-ACB7-4DC8-AEC3-203DCB789E81}" srcOrd="1" destOrd="0" presId="urn:microsoft.com/office/officeart/2008/layout/LinedList"/>
    <dgm:cxn modelId="{B306057E-F3A8-493E-A28F-9E903B26DAD8}" type="presParOf" srcId="{1B091B53-E9D6-431C-9179-6E2BED36DB8D}" destId="{3BB8B1DC-BF29-464B-97A3-BD1B3CB47D26}" srcOrd="28" destOrd="0" presId="urn:microsoft.com/office/officeart/2008/layout/LinedList"/>
    <dgm:cxn modelId="{174458B9-19AF-478E-80DC-619B51A9D2E4}" type="presParOf" srcId="{1B091B53-E9D6-431C-9179-6E2BED36DB8D}" destId="{4F22084F-A7BD-41D7-AF29-27FC05766758}" srcOrd="29" destOrd="0" presId="urn:microsoft.com/office/officeart/2008/layout/LinedList"/>
    <dgm:cxn modelId="{5673F82E-EEF8-4AC8-908F-83B3A95C017E}" type="presParOf" srcId="{4F22084F-A7BD-41D7-AF29-27FC05766758}" destId="{BE74E440-C4A9-4420-AEDE-C16F3B1FDA1F}" srcOrd="0" destOrd="0" presId="urn:microsoft.com/office/officeart/2008/layout/LinedList"/>
    <dgm:cxn modelId="{42C5993B-EF9B-4C75-A63C-5C23D1FC4A70}" type="presParOf" srcId="{4F22084F-A7BD-41D7-AF29-27FC05766758}" destId="{74EC861B-2D98-4467-8B21-B6DE3CCDB27E}" srcOrd="1" destOrd="0" presId="urn:microsoft.com/office/officeart/2008/layout/LinedList"/>
    <dgm:cxn modelId="{4E1C2490-09BB-4038-98C5-93D675C311E8}" type="presParOf" srcId="{1B091B53-E9D6-431C-9179-6E2BED36DB8D}" destId="{1B4CADDA-D4CD-4A95-99EC-812465D5A61B}" srcOrd="30" destOrd="0" presId="urn:microsoft.com/office/officeart/2008/layout/LinedList"/>
    <dgm:cxn modelId="{639EC3CA-D017-4FEC-8838-4D7F31EE0655}" type="presParOf" srcId="{1B091B53-E9D6-431C-9179-6E2BED36DB8D}" destId="{54865C7F-1767-4492-9FC1-DDAA57244B0A}" srcOrd="31" destOrd="0" presId="urn:microsoft.com/office/officeart/2008/layout/LinedList"/>
    <dgm:cxn modelId="{2426D0DB-9289-4158-A20A-00428B287348}" type="presParOf" srcId="{54865C7F-1767-4492-9FC1-DDAA57244B0A}" destId="{EC60BC46-BC37-4E09-BB6D-7C745818430B}" srcOrd="0" destOrd="0" presId="urn:microsoft.com/office/officeart/2008/layout/LinedList"/>
    <dgm:cxn modelId="{35627193-4132-4848-8BE8-1DF158E6E9C7}" type="presParOf" srcId="{54865C7F-1767-4492-9FC1-DDAA57244B0A}" destId="{C71761EF-7745-4F3E-ADBD-533D5E350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EEBECFE2-32D8-4C26-9D1E-52DB975A752B}">
      <dgm:prSet phldrT="[Текст]" custT="1"/>
      <dgm:spPr/>
      <dgm:t>
        <a:bodyPr/>
        <a:lstStyle/>
        <a:p>
          <a:r>
            <a:rPr lang="ru-RU" sz="1500" b="1" dirty="0" smtClean="0"/>
            <a:t>ДИСКУССИОННЫЕ ПЛОЩАДКИ</a:t>
          </a:r>
        </a:p>
        <a:p>
          <a:endParaRPr lang="ru-RU" sz="1500" b="1" dirty="0"/>
        </a:p>
      </dgm:t>
    </dgm:pt>
    <dgm:pt modelId="{698B8707-5542-446B-A647-0F92924A0D54}" type="parTrans" cxnId="{4F715466-8A6E-4323-BD0C-9EDBACD9222A}">
      <dgm:prSet/>
      <dgm:spPr/>
      <dgm:t>
        <a:bodyPr/>
        <a:lstStyle/>
        <a:p>
          <a:endParaRPr lang="ru-RU"/>
        </a:p>
      </dgm:t>
    </dgm:pt>
    <dgm:pt modelId="{763A7BF8-F050-4DA6-91D5-B849B71C9199}" type="sibTrans" cxnId="{4F715466-8A6E-4323-BD0C-9EDBACD9222A}">
      <dgm:prSet/>
      <dgm:spPr/>
      <dgm:t>
        <a:bodyPr/>
        <a:lstStyle/>
        <a:p>
          <a:endParaRPr lang="ru-RU"/>
        </a:p>
      </dgm:t>
    </dgm:pt>
    <dgm:pt modelId="{C715EBF6-D9B3-4027-94CF-CCF9D08109A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Модераторы: </a:t>
          </a:r>
          <a:endParaRPr lang="ru-RU" sz="600" b="0" dirty="0"/>
        </a:p>
      </dgm:t>
    </dgm:pt>
    <dgm:pt modelId="{E71727CF-A288-492A-A2FD-D6821AAEB88E}" type="parTrans" cxnId="{086AF51C-EA21-4305-9AD1-C8DBFD88FA7F}">
      <dgm:prSet/>
      <dgm:spPr/>
      <dgm:t>
        <a:bodyPr/>
        <a:lstStyle/>
        <a:p>
          <a:endParaRPr lang="ru-RU"/>
        </a:p>
      </dgm:t>
    </dgm:pt>
    <dgm:pt modelId="{258AC12A-9505-41E8-9B56-3858275FC815}" type="sibTrans" cxnId="{086AF51C-EA21-4305-9AD1-C8DBFD88FA7F}">
      <dgm:prSet/>
      <dgm:spPr/>
      <dgm:t>
        <a:bodyPr/>
        <a:lstStyle/>
        <a:p>
          <a:endParaRPr lang="ru-RU"/>
        </a:p>
      </dgm:t>
    </dgm:pt>
    <dgm:pt modelId="{5B1C0789-EC13-4CB8-9A59-967C90543262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Ушакова Маргарита Валерьевна, </a:t>
          </a:r>
          <a:r>
            <a:rPr lang="ru-RU" sz="1400" dirty="0" smtClean="0"/>
            <a:t>У</a:t>
          </a:r>
          <a:r>
            <a:rPr lang="ru-RU" sz="1400" i="1" dirty="0" smtClean="0"/>
            <a:t>полномоченный по правам ребенка в Нижегородской области</a:t>
          </a:r>
        </a:p>
        <a:p>
          <a:pPr algn="just"/>
          <a:r>
            <a:rPr lang="ru-RU" sz="1400" b="1" dirty="0" smtClean="0"/>
            <a:t>Основные направления реализации региональным детским правозащитником установленных законодательных полномочий по защите прав и наилучших интересов детей в Нижегородской области</a:t>
          </a:r>
          <a:endParaRPr lang="ru-RU" sz="600" b="1" dirty="0"/>
        </a:p>
      </dgm:t>
    </dgm:pt>
    <dgm:pt modelId="{A4D60139-BE5B-41F3-BD19-B404396202DF}" type="parTrans" cxnId="{75EE30F9-955C-48CC-95A3-AEEF16210477}">
      <dgm:prSet/>
      <dgm:spPr/>
      <dgm:t>
        <a:bodyPr/>
        <a:lstStyle/>
        <a:p>
          <a:endParaRPr lang="ru-RU"/>
        </a:p>
      </dgm:t>
    </dgm:pt>
    <dgm:pt modelId="{444B8945-6EA9-419E-9FBD-052DE4D205C2}" type="sibTrans" cxnId="{75EE30F9-955C-48CC-95A3-AEEF16210477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61670320-5958-4ED0-B02A-EDA3650B3975}">
      <dgm:prSet custT="1"/>
      <dgm:spPr/>
      <dgm:t>
        <a:bodyPr/>
        <a:lstStyle/>
        <a:p>
          <a:endParaRPr lang="ru-RU" sz="1600" b="1" dirty="0" smtClean="0"/>
        </a:p>
        <a:p>
          <a:endParaRPr lang="ru-RU" sz="1600" b="1" dirty="0"/>
        </a:p>
      </dgm:t>
    </dgm:pt>
    <dgm:pt modelId="{9B914648-5266-47A6-839C-714926E8D2BA}" type="parTrans" cxnId="{06798534-E080-40C6-B8E2-8D67BBB71112}">
      <dgm:prSet/>
      <dgm:spPr/>
      <dgm:t>
        <a:bodyPr/>
        <a:lstStyle/>
        <a:p>
          <a:endParaRPr lang="ru-RU"/>
        </a:p>
      </dgm:t>
    </dgm:pt>
    <dgm:pt modelId="{4F1D7E77-3CB0-4791-805F-1C975D134184}" type="sibTrans" cxnId="{06798534-E080-40C6-B8E2-8D67BBB71112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03605AFB-9B7C-41FC-832E-8A31D7B6F8F2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Осокин Валерий Владимирович, </a:t>
          </a:r>
          <a:r>
            <a:rPr lang="ru-RU" sz="1400" i="1" dirty="0" smtClean="0"/>
            <a:t>председатель комитета Законодательного Собрания Нижегородской области по вопросам государственной власти области и местного самоуправления </a:t>
          </a:r>
        </a:p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dirty="0" smtClean="0"/>
            <a:t>Роль Законодательного Собрания Нижегородской области в обеспечении и защите прав и свобод человека и гражданина на территории Нижегородской области</a:t>
          </a:r>
        </a:p>
        <a:p>
          <a:pPr algn="just"/>
          <a:endParaRPr lang="ru-RU" sz="500" dirty="0" smtClean="0"/>
        </a:p>
        <a:p>
          <a:pPr algn="just"/>
          <a:endParaRPr lang="ru-RU" sz="500" b="0" dirty="0"/>
        </a:p>
      </dgm:t>
    </dgm:pt>
    <dgm:pt modelId="{7E0F792F-DF97-4A3A-B04C-0B2CA4D5135A}" type="parTrans" cxnId="{F9D3DEF3-5490-42B4-A7C0-66DCDBE0F40B}">
      <dgm:prSet/>
      <dgm:spPr/>
      <dgm:t>
        <a:bodyPr/>
        <a:lstStyle/>
        <a:p>
          <a:endParaRPr lang="ru-RU"/>
        </a:p>
      </dgm:t>
    </dgm:pt>
    <dgm:pt modelId="{E64E4B8D-54F2-4C48-A9BD-4C19330C2526}" type="sibTrans" cxnId="{F9D3DEF3-5490-42B4-A7C0-66DCDBE0F40B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r>
            <a:rPr lang="ru-RU" sz="1400" b="1" u="sng" dirty="0" smtClean="0"/>
            <a:t>Роль органов публичной власти в соблюдении  прав граждан </a:t>
          </a:r>
        </a:p>
        <a:p>
          <a:pPr marR="0" algn="ctr" eaLnBrk="1" fontAlgn="auto" latinLnBrk="0" hangingPunct="1">
            <a:buClrTx/>
            <a:buSzTx/>
            <a:buFontTx/>
            <a:tabLst/>
            <a:defRPr/>
          </a:pPr>
          <a:r>
            <a:rPr lang="ru-RU" sz="1400" b="0" u="sng" dirty="0" smtClean="0"/>
            <a:t>(Место проведения:  зал заседаний Законодательного Собрания Нижегородской области, </a:t>
          </a:r>
          <a:r>
            <a:rPr lang="ru-RU" sz="1400" b="0" u="sng" dirty="0" err="1" smtClean="0"/>
            <a:t>г.Нижний</a:t>
          </a:r>
          <a:r>
            <a:rPr lang="ru-RU" sz="1400" b="0" u="sng" dirty="0" smtClean="0"/>
            <a:t> Новгород, Кремль, корпус2)</a:t>
          </a:r>
          <a:endParaRPr lang="ru-RU" sz="1300" b="0" i="1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321013D4-3340-407F-803E-9727F15C697A}">
      <dgm:prSet custT="1"/>
      <dgm:spPr/>
      <dgm:t>
        <a:bodyPr/>
        <a:lstStyle/>
        <a:p>
          <a:pPr algn="just"/>
          <a:r>
            <a:rPr lang="ru-RU" sz="1400" b="1" dirty="0" smtClean="0"/>
            <a:t>Степанов Дмитрий Владимирович,</a:t>
          </a:r>
          <a:r>
            <a:rPr lang="ru-RU" sz="1400" dirty="0" smtClean="0"/>
            <a:t> </a:t>
          </a:r>
          <a:r>
            <a:rPr lang="ru-RU" sz="1400" i="1" dirty="0" smtClean="0"/>
            <a:t>руководитель аппарата комитета Законодательного Собрания Нижегородской области по вопросам государственной власти области и местного самоуправления</a:t>
          </a:r>
          <a:r>
            <a:rPr lang="ru-RU" sz="1400" dirty="0" smtClean="0"/>
            <a:t> </a:t>
          </a:r>
          <a:endParaRPr lang="ru-RU" sz="1400" dirty="0"/>
        </a:p>
      </dgm:t>
    </dgm:pt>
    <dgm:pt modelId="{6E7613E2-2F84-4A42-892C-5007321C1483}" type="parTrans" cxnId="{840EFA2E-02E3-4DC8-81B7-C9FDA165964F}">
      <dgm:prSet/>
      <dgm:spPr/>
      <dgm:t>
        <a:bodyPr/>
        <a:lstStyle/>
        <a:p>
          <a:endParaRPr lang="ru-RU"/>
        </a:p>
      </dgm:t>
    </dgm:pt>
    <dgm:pt modelId="{9D3A732D-FD14-41E9-8C24-52CE186FB17B}" type="sibTrans" cxnId="{840EFA2E-02E3-4DC8-81B7-C9FDA165964F}">
      <dgm:prSet/>
      <dgm:spPr/>
      <dgm:t>
        <a:bodyPr/>
        <a:lstStyle/>
        <a:p>
          <a:endParaRPr lang="ru-RU"/>
        </a:p>
      </dgm:t>
    </dgm:pt>
    <dgm:pt modelId="{13898624-189A-40A9-8ECB-681BB636FB32}">
      <dgm:prSet custT="1"/>
      <dgm:spPr/>
      <dgm:t>
        <a:bodyPr/>
        <a:lstStyle/>
        <a:p>
          <a:pPr algn="just"/>
          <a:r>
            <a:rPr lang="ru-RU" sz="1400" b="1" dirty="0" err="1" smtClean="0"/>
            <a:t>Дахин</a:t>
          </a:r>
          <a:r>
            <a:rPr lang="ru-RU" sz="1400" b="1" dirty="0" smtClean="0"/>
            <a:t> Андрей Васильевич</a:t>
          </a:r>
          <a:r>
            <a:rPr lang="ru-RU" sz="1400" dirty="0" smtClean="0"/>
            <a:t>, </a:t>
          </a:r>
          <a:r>
            <a:rPr lang="ru-RU" sz="1400" i="1" dirty="0" smtClean="0"/>
            <a:t>заведующий кафедрой философии                         и политологии Нижегородского института управления </a:t>
          </a:r>
          <a:r>
            <a:rPr lang="ru-RU" sz="1400" i="1" dirty="0" err="1" smtClean="0"/>
            <a:t>РАНХиГС</a:t>
          </a:r>
          <a:r>
            <a:rPr lang="ru-RU" sz="1400" i="1" dirty="0" smtClean="0"/>
            <a:t> при Президенте Российской Федерации (далее - НИУ </a:t>
          </a:r>
          <a:r>
            <a:rPr lang="ru-RU" sz="1400" i="1" dirty="0" err="1" smtClean="0"/>
            <a:t>РАНХиГС</a:t>
          </a:r>
          <a:r>
            <a:rPr lang="ru-RU" sz="1400" i="1" dirty="0" smtClean="0"/>
            <a:t>), доктор философских наук, профессор</a:t>
          </a:r>
          <a:endParaRPr lang="ru-RU" sz="1400" dirty="0"/>
        </a:p>
      </dgm:t>
    </dgm:pt>
    <dgm:pt modelId="{AC3727B0-2B7C-46BC-AFC4-8738A04A29DE}" type="parTrans" cxnId="{B5FA7AF8-ECD5-4A95-BB86-7D09400D6B02}">
      <dgm:prSet/>
      <dgm:spPr/>
      <dgm:t>
        <a:bodyPr/>
        <a:lstStyle/>
        <a:p>
          <a:endParaRPr lang="ru-RU"/>
        </a:p>
      </dgm:t>
    </dgm:pt>
    <dgm:pt modelId="{57737BA9-F009-44ED-8C55-B91F3CD6B371}" type="sibTrans" cxnId="{B5FA7AF8-ECD5-4A95-BB86-7D09400D6B02}">
      <dgm:prSet/>
      <dgm:spPr/>
      <dgm:t>
        <a:bodyPr/>
        <a:lstStyle/>
        <a:p>
          <a:endParaRPr lang="ru-RU"/>
        </a:p>
      </dgm:t>
    </dgm:pt>
    <dgm:pt modelId="{9FF515E1-5C00-4E87-B7C9-D3E4AA57AAE1}">
      <dgm:prSet custT="1"/>
      <dgm:spPr/>
      <dgm:t>
        <a:bodyPr/>
        <a:lstStyle/>
        <a:p>
          <a:pPr algn="just"/>
          <a:r>
            <a:rPr lang="ru-RU" sz="1400" b="1" dirty="0" err="1" smtClean="0"/>
            <a:t>Куранова</a:t>
          </a:r>
          <a:r>
            <a:rPr lang="ru-RU" sz="1400" b="1" dirty="0" smtClean="0"/>
            <a:t> Татьяна Олеговна</a:t>
          </a:r>
          <a:r>
            <a:rPr lang="ru-RU" sz="1400" dirty="0" smtClean="0"/>
            <a:t>, </a:t>
          </a:r>
          <a:r>
            <a:rPr lang="ru-RU" sz="1400" i="1" dirty="0" smtClean="0"/>
            <a:t>консультант аппарата Уполномоченного по правам человека в Нижегородской области</a:t>
          </a:r>
          <a:endParaRPr lang="ru-RU" sz="1400" dirty="0"/>
        </a:p>
      </dgm:t>
    </dgm:pt>
    <dgm:pt modelId="{BB0550E0-FBA4-40EA-BB8D-46A445284DFE}" type="parTrans" cxnId="{4DD6819B-14FA-461F-919E-9AF5DBA7C988}">
      <dgm:prSet/>
      <dgm:spPr/>
      <dgm:t>
        <a:bodyPr/>
        <a:lstStyle/>
        <a:p>
          <a:endParaRPr lang="ru-RU"/>
        </a:p>
      </dgm:t>
    </dgm:pt>
    <dgm:pt modelId="{A1221B04-2EA8-4F47-AA6B-5CA61EE1915A}" type="sibTrans" cxnId="{4DD6819B-14FA-461F-919E-9AF5DBA7C988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9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9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7E64AB7D-9E72-412A-8297-82EBEFC80926}" type="pres">
      <dgm:prSet presAssocID="{EEBECFE2-32D8-4C26-9D1E-52DB975A752B}" presName="thickLine" presStyleLbl="alignNode1" presStyleIdx="1" presStyleCnt="19" custLinFactY="669325" custLinFactNeighborX="1140" custLinFactNeighborY="700000"/>
      <dgm:spPr>
        <a:ln>
          <a:noFill/>
        </a:ln>
      </dgm:spPr>
      <dgm:t>
        <a:bodyPr/>
        <a:lstStyle/>
        <a:p>
          <a:endParaRPr lang="ru-RU"/>
        </a:p>
      </dgm:t>
    </dgm:pt>
    <dgm:pt modelId="{53AE6825-3399-46DA-BB15-8DE5DB59A027}" type="pres">
      <dgm:prSet presAssocID="{EEBECFE2-32D8-4C26-9D1E-52DB975A752B}" presName="horz1" presStyleCnt="0"/>
      <dgm:spPr/>
    </dgm:pt>
    <dgm:pt modelId="{C50268E0-590E-4F2E-86FC-C49A5FED2ACE}" type="pres">
      <dgm:prSet presAssocID="{EEBECFE2-32D8-4C26-9D1E-52DB975A752B}" presName="tx1" presStyleLbl="revTx" presStyleIdx="1" presStyleCnt="19" custScaleX="69468" custScaleY="60484" custLinFactNeighborX="21661" custLinFactNeighborY="-14051"/>
      <dgm:spPr/>
      <dgm:t>
        <a:bodyPr/>
        <a:lstStyle/>
        <a:p>
          <a:endParaRPr lang="ru-RU"/>
        </a:p>
      </dgm:t>
    </dgm:pt>
    <dgm:pt modelId="{0F42DF1B-3F2A-4B25-AE2C-A758C03DC8AC}" type="pres">
      <dgm:prSet presAssocID="{EEBECFE2-32D8-4C26-9D1E-52DB975A752B}" presName="vert1" presStyleCnt="0"/>
      <dgm:spPr/>
    </dgm:pt>
    <dgm:pt modelId="{0AD2DB2E-F4B7-47FF-998C-A5900A0F77A4}" type="pres">
      <dgm:prSet presAssocID="{C715EBF6-D9B3-4027-94CF-CCF9D08109A7}" presName="thickLine" presStyleLbl="alignNode1" presStyleIdx="2" presStyleCnt="19" custLinFactY="700000" custLinFactNeighborX="2614" custLinFactNeighborY="799053"/>
      <dgm:spPr>
        <a:ln>
          <a:noFill/>
        </a:ln>
      </dgm:spPr>
      <dgm:t>
        <a:bodyPr/>
        <a:lstStyle/>
        <a:p>
          <a:endParaRPr lang="ru-RU"/>
        </a:p>
      </dgm:t>
    </dgm:pt>
    <dgm:pt modelId="{BDA68ACE-4EDB-4DD3-992D-025202DD8FD3}" type="pres">
      <dgm:prSet presAssocID="{C715EBF6-D9B3-4027-94CF-CCF9D08109A7}" presName="horz1" presStyleCnt="0"/>
      <dgm:spPr/>
    </dgm:pt>
    <dgm:pt modelId="{7E0D143D-4BE7-449E-9B32-17A06D9E6A2E}" type="pres">
      <dgm:prSet presAssocID="{C715EBF6-D9B3-4027-94CF-CCF9D08109A7}" presName="tx1" presStyleLbl="revTx" presStyleIdx="2" presStyleCnt="19" custScaleX="427371" custScaleY="45146" custLinFactY="100000" custLinFactNeighborX="0" custLinFactNeighborY="111263"/>
      <dgm:spPr/>
      <dgm:t>
        <a:bodyPr/>
        <a:lstStyle/>
        <a:p>
          <a:endParaRPr lang="ru-RU"/>
        </a:p>
      </dgm:t>
    </dgm:pt>
    <dgm:pt modelId="{F5496D4D-4776-40ED-A9A7-95669B70F088}" type="pres">
      <dgm:prSet presAssocID="{C715EBF6-D9B3-4027-94CF-CCF9D08109A7}" presName="vert1" presStyleCnt="0"/>
      <dgm:spPr/>
    </dgm:pt>
    <dgm:pt modelId="{EA9FB7B9-519A-4223-87F7-26985C8C05E2}" type="pres">
      <dgm:prSet presAssocID="{321013D4-3340-407F-803E-9727F15C697A}" presName="thickLine" presStyleLbl="alignNode1" presStyleIdx="3" presStyleCnt="19" custLinFactNeighborX="-94" custLinFactNeighborY="-29247"/>
      <dgm:spPr/>
    </dgm:pt>
    <dgm:pt modelId="{DD8C335E-A537-472B-A736-15A8C0DB4277}" type="pres">
      <dgm:prSet presAssocID="{321013D4-3340-407F-803E-9727F15C697A}" presName="horz1" presStyleCnt="0"/>
      <dgm:spPr/>
    </dgm:pt>
    <dgm:pt modelId="{A5DF5116-D188-4F43-BE17-B4749636CC9B}" type="pres">
      <dgm:prSet presAssocID="{321013D4-3340-407F-803E-9727F15C697A}" presName="tx1" presStyleLbl="revTx" presStyleIdx="3" presStyleCnt="19" custScaleX="496082" custLinFactY="100000" custLinFactNeighborX="-1794" custLinFactNeighborY="167252"/>
      <dgm:spPr/>
      <dgm:t>
        <a:bodyPr/>
        <a:lstStyle/>
        <a:p>
          <a:endParaRPr lang="ru-RU"/>
        </a:p>
      </dgm:t>
    </dgm:pt>
    <dgm:pt modelId="{30DF0D99-DB2B-4007-AC0C-15FC58945379}" type="pres">
      <dgm:prSet presAssocID="{321013D4-3340-407F-803E-9727F15C697A}" presName="vert1" presStyleCnt="0"/>
      <dgm:spPr/>
    </dgm:pt>
    <dgm:pt modelId="{4D79B462-09C3-41E0-8FAF-AD856A01AD1B}" type="pres">
      <dgm:prSet presAssocID="{13898624-189A-40A9-8ECB-681BB636FB32}" presName="thickLine" presStyleLbl="alignNode1" presStyleIdx="4" presStyleCnt="19" custLinFactNeighborX="-599" custLinFactNeighborY="58268"/>
      <dgm:spPr/>
    </dgm:pt>
    <dgm:pt modelId="{0CEF5ECA-2743-4050-B134-98C2C18F5E36}" type="pres">
      <dgm:prSet presAssocID="{13898624-189A-40A9-8ECB-681BB636FB32}" presName="horz1" presStyleCnt="0"/>
      <dgm:spPr/>
    </dgm:pt>
    <dgm:pt modelId="{978F40CA-B012-47A7-B6F8-8635FE0D1C9F}" type="pres">
      <dgm:prSet presAssocID="{13898624-189A-40A9-8ECB-681BB636FB32}" presName="tx1" presStyleLbl="revTx" presStyleIdx="4" presStyleCnt="19" custScaleX="500000" custLinFactY="100000" custLinFactNeighborX="-1807" custLinFactNeighborY="196744"/>
      <dgm:spPr/>
      <dgm:t>
        <a:bodyPr/>
        <a:lstStyle/>
        <a:p>
          <a:endParaRPr lang="ru-RU"/>
        </a:p>
      </dgm:t>
    </dgm:pt>
    <dgm:pt modelId="{99F486AF-9551-4251-A59D-C59A27DE7A2B}" type="pres">
      <dgm:prSet presAssocID="{13898624-189A-40A9-8ECB-681BB636FB32}" presName="vert1" presStyleCnt="0"/>
      <dgm:spPr/>
    </dgm:pt>
    <dgm:pt modelId="{877A5EF1-9080-4BA2-A02B-F86A51EA63D4}" type="pres">
      <dgm:prSet presAssocID="{9FF515E1-5C00-4E87-B7C9-D3E4AA57AAE1}" presName="thickLine" presStyleLbl="alignNode1" presStyleIdx="5" presStyleCnt="19"/>
      <dgm:spPr>
        <a:ln>
          <a:noFill/>
        </a:ln>
      </dgm:spPr>
      <dgm:t>
        <a:bodyPr/>
        <a:lstStyle/>
        <a:p>
          <a:endParaRPr lang="ru-RU"/>
        </a:p>
      </dgm:t>
    </dgm:pt>
    <dgm:pt modelId="{CE0CA685-B200-4921-9479-19561E6809FB}" type="pres">
      <dgm:prSet presAssocID="{9FF515E1-5C00-4E87-B7C9-D3E4AA57AAE1}" presName="horz1" presStyleCnt="0"/>
      <dgm:spPr/>
    </dgm:pt>
    <dgm:pt modelId="{D6982363-F3BD-4EDF-9450-CC39B482E5AB}" type="pres">
      <dgm:prSet presAssocID="{9FF515E1-5C00-4E87-B7C9-D3E4AA57AAE1}" presName="tx1" presStyleLbl="revTx" presStyleIdx="5" presStyleCnt="19" custScaleX="500000" custLinFactY="168976" custLinFactNeighborX="-1807" custLinFactNeighborY="200000"/>
      <dgm:spPr/>
      <dgm:t>
        <a:bodyPr/>
        <a:lstStyle/>
        <a:p>
          <a:endParaRPr lang="ru-RU"/>
        </a:p>
      </dgm:t>
    </dgm:pt>
    <dgm:pt modelId="{379A556E-41F1-44C7-B769-8CD690DD9EEF}" type="pres">
      <dgm:prSet presAssocID="{9FF515E1-5C00-4E87-B7C9-D3E4AA57AAE1}" presName="vert1" presStyleCnt="0"/>
      <dgm:spPr/>
    </dgm:pt>
    <dgm:pt modelId="{A2E2420F-9C1D-4D93-961E-8B9339753AC9}" type="pres">
      <dgm:prSet presAssocID="{5B1C0789-EC13-4CB8-9A59-967C90543262}" presName="thickLine" presStyleLbl="alignNode1" presStyleIdx="6" presStyleCnt="19" custSzY="45720" custScaleX="70359" custLinFactY="100000" custLinFactNeighborX="15961" custLinFactNeighborY="178076"/>
      <dgm:spPr>
        <a:ln>
          <a:noFill/>
        </a:ln>
      </dgm:spPr>
      <dgm:t>
        <a:bodyPr/>
        <a:lstStyle/>
        <a:p>
          <a:endParaRPr lang="ru-RU"/>
        </a:p>
      </dgm:t>
    </dgm:pt>
    <dgm:pt modelId="{27CB5CA7-A732-49C6-B196-20FF101D3068}" type="pres">
      <dgm:prSet presAssocID="{5B1C0789-EC13-4CB8-9A59-967C90543262}" presName="horz1" presStyleCnt="0"/>
      <dgm:spPr/>
    </dgm:pt>
    <dgm:pt modelId="{2F2B2241-D76D-4D12-8DE5-92136A46F090}" type="pres">
      <dgm:prSet presAssocID="{5B1C0789-EC13-4CB8-9A59-967C90543262}" presName="tx1" presStyleLbl="revTx" presStyleIdx="6" presStyleCnt="19" custScaleX="95062" custScaleY="67886" custLinFactY="311018" custLinFactNeighborX="4560" custLinFactNeighborY="400000"/>
      <dgm:spPr/>
      <dgm:t>
        <a:bodyPr/>
        <a:lstStyle/>
        <a:p>
          <a:endParaRPr lang="ru-RU"/>
        </a:p>
      </dgm:t>
    </dgm:pt>
    <dgm:pt modelId="{A86FA9E2-A575-4DC2-9526-623522F9B9F2}" type="pres">
      <dgm:prSet presAssocID="{5B1C0789-EC13-4CB8-9A59-967C90543262}" presName="vert1" presStyleCnt="0"/>
      <dgm:spPr/>
    </dgm:pt>
    <dgm:pt modelId="{A1691275-226E-4841-96E9-DE07522879F2}" type="pres">
      <dgm:prSet presAssocID="{E1F6E3CA-2A5B-4A16-9757-08E5CE3B63B7}" presName="thickLine" presStyleLbl="alignNode1" presStyleIdx="7" presStyleCnt="19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7" presStyleCnt="19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8" presStyleCnt="19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8" presStyleCnt="19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8E76B881-8C5B-4A5A-B2AD-CE3AD32DFC15}" type="pres">
      <dgm:prSet presAssocID="{61670320-5958-4ED0-B02A-EDA3650B3975}" presName="thickLine" presStyleLbl="alignNode1" presStyleIdx="9" presStyleCnt="19"/>
      <dgm:spPr>
        <a:ln>
          <a:noFill/>
        </a:ln>
      </dgm:spPr>
      <dgm:t>
        <a:bodyPr/>
        <a:lstStyle/>
        <a:p>
          <a:endParaRPr lang="ru-RU"/>
        </a:p>
      </dgm:t>
    </dgm:pt>
    <dgm:pt modelId="{4491DBDC-6773-45AE-BEA7-22F33BF546BE}" type="pres">
      <dgm:prSet presAssocID="{61670320-5958-4ED0-B02A-EDA3650B3975}" presName="horz1" presStyleCnt="0"/>
      <dgm:spPr/>
    </dgm:pt>
    <dgm:pt modelId="{90213F17-5A1B-4047-90C8-26773AD21E6D}" type="pres">
      <dgm:prSet presAssocID="{61670320-5958-4ED0-B02A-EDA3650B3975}" presName="tx1" presStyleLbl="revTx" presStyleIdx="9" presStyleCnt="19" custScaleX="120205" custScaleY="11114" custLinFactY="-300000" custLinFactNeighborX="-220" custLinFactNeighborY="-335720"/>
      <dgm:spPr/>
      <dgm:t>
        <a:bodyPr/>
        <a:lstStyle/>
        <a:p>
          <a:endParaRPr lang="ru-RU"/>
        </a:p>
      </dgm:t>
    </dgm:pt>
    <dgm:pt modelId="{079E397D-8509-4516-AA91-33211E5BA504}" type="pres">
      <dgm:prSet presAssocID="{61670320-5958-4ED0-B02A-EDA3650B3975}" presName="vert1" presStyleCnt="0"/>
      <dgm:spPr/>
    </dgm:pt>
    <dgm:pt modelId="{496A7584-C961-42D8-9D9B-207ECF9047CD}" type="pres">
      <dgm:prSet presAssocID="{5E782B25-F5A7-4BED-A212-B3244424D408}" presName="thickLine" presStyleLbl="alignNode1" presStyleIdx="10" presStyleCnt="19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10" presStyleCnt="19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11" presStyleCnt="19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11" presStyleCnt="19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12" presStyleCnt="19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12" presStyleCnt="19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13" presStyleCnt="19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13" presStyleCnt="19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14" presStyleCnt="19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14" presStyleCnt="19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15" presStyleCnt="19" custLinFactY="-300000" custLinFactNeighborX="-361" custLinFactNeighborY="-340457"/>
      <dgm:spPr/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15" presStyleCnt="19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0F2A34FB-4E9D-4040-B5F0-60B7CC574900}" type="pres">
      <dgm:prSet presAssocID="{03605AFB-9B7C-41FC-832E-8A31D7B6F8F2}" presName="thickLine" presStyleLbl="alignNode1" presStyleIdx="16" presStyleCnt="19" custLinFactY="100000" custLinFactNeighborY="193779"/>
      <dgm:spPr>
        <a:ln>
          <a:noFill/>
        </a:ln>
      </dgm:spPr>
      <dgm:t>
        <a:bodyPr/>
        <a:lstStyle/>
        <a:p>
          <a:endParaRPr lang="ru-RU"/>
        </a:p>
      </dgm:t>
    </dgm:pt>
    <dgm:pt modelId="{3AA1B7F9-F906-47BD-B40C-B971192CF5EA}" type="pres">
      <dgm:prSet presAssocID="{03605AFB-9B7C-41FC-832E-8A31D7B6F8F2}" presName="horz1" presStyleCnt="0"/>
      <dgm:spPr/>
    </dgm:pt>
    <dgm:pt modelId="{439390FD-7798-4518-9750-B44BE9AC8F0D}" type="pres">
      <dgm:prSet presAssocID="{03605AFB-9B7C-41FC-832E-8A31D7B6F8F2}" presName="tx1" presStyleLbl="revTx" presStyleIdx="16" presStyleCnt="19" custScaleX="95190" custScaleY="80555" custLinFactY="-200000" custLinFactNeighborX="4560" custLinFactNeighborY="-220582"/>
      <dgm:spPr/>
      <dgm:t>
        <a:bodyPr/>
        <a:lstStyle/>
        <a:p>
          <a:endParaRPr lang="ru-RU"/>
        </a:p>
      </dgm:t>
    </dgm:pt>
    <dgm:pt modelId="{AD497310-ACB7-4DC8-AEC3-203DCB789E81}" type="pres">
      <dgm:prSet presAssocID="{03605AFB-9B7C-41FC-832E-8A31D7B6F8F2}" presName="vert1" presStyleCnt="0"/>
      <dgm:spPr/>
    </dgm:pt>
    <dgm:pt modelId="{3BB8B1DC-BF29-464B-97A3-BD1B3CB47D26}" type="pres">
      <dgm:prSet presAssocID="{193961BB-AE28-4F3B-8C85-A79EC7D44BC2}" presName="thickLine" presStyleLbl="alignNode1" presStyleIdx="17" presStyleCnt="19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7" presStyleCnt="19" custScaleX="85004" custScaleY="39469" custLinFactY="-109548" custLinFactNeighborX="500" custLinFactNeighborY="-200000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8" presStyleCnt="19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8" presStyleCnt="19" custScaleX="463509" custLinFactY="-600000" custLinFactNeighborY="-669281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</dgm:ptLst>
  <dgm:cxnLst>
    <dgm:cxn modelId="{4DD6819B-14FA-461F-919E-9AF5DBA7C988}" srcId="{93644E3D-2FC3-46A2-A9E3-E6583E3E9400}" destId="{9FF515E1-5C00-4E87-B7C9-D3E4AA57AAE1}" srcOrd="5" destOrd="0" parTransId="{BB0550E0-FBA4-40EA-BB8D-46A445284DFE}" sibTransId="{A1221B04-2EA8-4F47-AA6B-5CA61EE1915A}"/>
    <dgm:cxn modelId="{FBB6B923-D308-4DF4-BE64-5CE5FB235F9C}" type="presOf" srcId="{E1F6E3CA-2A5B-4A16-9757-08E5CE3B63B7}" destId="{C0CA8A9C-2128-4A78-A08E-ED9FF56087B3}" srcOrd="0" destOrd="0" presId="urn:microsoft.com/office/officeart/2008/layout/LinedList"/>
    <dgm:cxn modelId="{90132EA6-BF00-4B03-B4B6-246ECFDA6ABB}" srcId="{93644E3D-2FC3-46A2-A9E3-E6583E3E9400}" destId="{E1F6E3CA-2A5B-4A16-9757-08E5CE3B63B7}" srcOrd="7" destOrd="0" parTransId="{F1B2C313-8D16-40FD-9E5F-4726015A828B}" sibTransId="{531621BD-CA2B-4320-9116-3241983E5724}"/>
    <dgm:cxn modelId="{BB8C0056-E277-4C4D-8C43-58898A7D9D4E}" type="presOf" srcId="{E3A6AB6D-02EA-409D-B054-CA398B213578}" destId="{8C7BAE01-67CB-4B76-8C74-2345B1844F4D}" srcOrd="0" destOrd="0" presId="urn:microsoft.com/office/officeart/2008/layout/LinedList"/>
    <dgm:cxn modelId="{75EE30F9-955C-48CC-95A3-AEEF16210477}" srcId="{93644E3D-2FC3-46A2-A9E3-E6583E3E9400}" destId="{5B1C0789-EC13-4CB8-9A59-967C90543262}" srcOrd="6" destOrd="0" parTransId="{A4D60139-BE5B-41F3-BD19-B404396202DF}" sibTransId="{444B8945-6EA9-419E-9FBD-052DE4D205C2}"/>
    <dgm:cxn modelId="{C9450662-F272-482C-8F08-E887B1C941DD}" srcId="{93644E3D-2FC3-46A2-A9E3-E6583E3E9400}" destId="{8BB5F49A-9FE8-4213-A681-E722344FAF03}" srcOrd="11" destOrd="0" parTransId="{854CD8DB-0A03-4C13-ACBB-9B458335E1A4}" sibTransId="{887300D6-FE0F-492D-8D1B-8330B599AA4A}"/>
    <dgm:cxn modelId="{EEAC29C5-9298-4831-A0D9-5BE14043F665}" srcId="{93644E3D-2FC3-46A2-A9E3-E6583E3E9400}" destId="{E3A6AB6D-02EA-409D-B054-CA398B213578}" srcOrd="13" destOrd="0" parTransId="{99A55B7C-AD7F-44C0-9632-7EE5723F31C6}" sibTransId="{E66C7DC2-25F4-4BF2-ADF2-B0327BD5A90D}"/>
    <dgm:cxn modelId="{086AF51C-EA21-4305-9AD1-C8DBFD88FA7F}" srcId="{93644E3D-2FC3-46A2-A9E3-E6583E3E9400}" destId="{C715EBF6-D9B3-4027-94CF-CCF9D08109A7}" srcOrd="2" destOrd="0" parTransId="{E71727CF-A288-492A-A2FD-D6821AAEB88E}" sibTransId="{258AC12A-9505-41E8-9B56-3858275FC815}"/>
    <dgm:cxn modelId="{9B6F8AC9-4836-4DDC-AB76-AEC1696A822A}" type="presOf" srcId="{5B1C0789-EC13-4CB8-9A59-967C90543262}" destId="{2F2B2241-D76D-4D12-8DE5-92136A46F090}" srcOrd="0" destOrd="0" presId="urn:microsoft.com/office/officeart/2008/layout/LinedList"/>
    <dgm:cxn modelId="{2D3DA885-74E6-4D60-92EB-808618F48E45}" srcId="{93644E3D-2FC3-46A2-A9E3-E6583E3E9400}" destId="{193961BB-AE28-4F3B-8C85-A79EC7D44BC2}" srcOrd="17" destOrd="0" parTransId="{3812AB95-B94A-41B1-8231-265C08CDB2D2}" sibTransId="{0E5BF3EF-3310-4FD9-BB30-721BD3D42960}"/>
    <dgm:cxn modelId="{B5FA7AF8-ECD5-4A95-BB86-7D09400D6B02}" srcId="{93644E3D-2FC3-46A2-A9E3-E6583E3E9400}" destId="{13898624-189A-40A9-8ECB-681BB636FB32}" srcOrd="4" destOrd="0" parTransId="{AC3727B0-2B7C-46BC-AFC4-8738A04A29DE}" sibTransId="{57737BA9-F009-44ED-8C55-B91F3CD6B371}"/>
    <dgm:cxn modelId="{1D51453D-DE24-4DBF-936A-4F4555E1D7CA}" type="presOf" srcId="{8BB5F49A-9FE8-4213-A681-E722344FAF03}" destId="{2F8169A0-8BFB-43B5-AE0A-C1262760F67E}" srcOrd="0" destOrd="0" presId="urn:microsoft.com/office/officeart/2008/layout/LinedList"/>
    <dgm:cxn modelId="{4F715466-8A6E-4323-BD0C-9EDBACD9222A}" srcId="{93644E3D-2FC3-46A2-A9E3-E6583E3E9400}" destId="{EEBECFE2-32D8-4C26-9D1E-52DB975A752B}" srcOrd="1" destOrd="0" parTransId="{698B8707-5542-446B-A647-0F92924A0D54}" sibTransId="{763A7BF8-F050-4DA6-91D5-B849B71C9199}"/>
    <dgm:cxn modelId="{1A8CA0A7-26E3-4E4F-AC0F-E34DB5B83EDD}" srcId="{93644E3D-2FC3-46A2-A9E3-E6583E3E9400}" destId="{FEC2FF2C-FCB0-498B-A6BC-20A4E0EE5E88}" srcOrd="8" destOrd="0" parTransId="{3851F7F1-6F55-443A-B4E3-A6D6EB85924F}" sibTransId="{DEC28EBC-A54F-4520-B865-E726881EC0A4}"/>
    <dgm:cxn modelId="{60D51ED9-0956-4257-9F23-98FAEB33ADA8}" type="presOf" srcId="{9FF515E1-5C00-4E87-B7C9-D3E4AA57AAE1}" destId="{D6982363-F3BD-4EDF-9450-CC39B482E5AB}" srcOrd="0" destOrd="0" presId="urn:microsoft.com/office/officeart/2008/layout/LinedList"/>
    <dgm:cxn modelId="{97369F72-90D9-4CA2-9E93-53E558670D87}" type="presOf" srcId="{03605AFB-9B7C-41FC-832E-8A31D7B6F8F2}" destId="{439390FD-7798-4518-9750-B44BE9AC8F0D}" srcOrd="0" destOrd="0" presId="urn:microsoft.com/office/officeart/2008/layout/LinedList"/>
    <dgm:cxn modelId="{15CCED7C-EB95-459E-889A-1936E30A0EAF}" type="presOf" srcId="{CAC6CE1F-3245-4894-B2F8-B4DF140BAD61}" destId="{7E8DF158-69B7-40A5-B453-84EDE6919F97}" srcOrd="0" destOrd="0" presId="urn:microsoft.com/office/officeart/2008/layout/LinedList"/>
    <dgm:cxn modelId="{0C35BAF1-06D7-438A-810D-6A11324B593D}" type="presOf" srcId="{13898624-189A-40A9-8ECB-681BB636FB32}" destId="{978F40CA-B012-47A7-B6F8-8635FE0D1C9F}" srcOrd="0" destOrd="0" presId="urn:microsoft.com/office/officeart/2008/layout/LinedList"/>
    <dgm:cxn modelId="{DF366795-27D4-46B5-81D4-975A57B6E306}" type="presOf" srcId="{93644E3D-2FC3-46A2-A9E3-E6583E3E9400}" destId="{1B091B53-E9D6-431C-9179-6E2BED36DB8D}" srcOrd="0" destOrd="0" presId="urn:microsoft.com/office/officeart/2008/layout/LinedList"/>
    <dgm:cxn modelId="{80CCD329-2833-4F40-8954-4B6E1167AD34}" srcId="{93644E3D-2FC3-46A2-A9E3-E6583E3E9400}" destId="{FF856CC2-A279-44E9-B917-9387C56BBFA3}" srcOrd="18" destOrd="0" parTransId="{06195FF1-3F64-4664-B26D-5367B7C9DB44}" sibTransId="{3CE99D50-FC0B-421C-B6C0-337D026584CA}"/>
    <dgm:cxn modelId="{0DFB50CD-08FD-4D4E-9CC6-4787C2A22DD3}" type="presOf" srcId="{EEBECFE2-32D8-4C26-9D1E-52DB975A752B}" destId="{C50268E0-590E-4F2E-86FC-C49A5FED2ACE}" srcOrd="0" destOrd="0" presId="urn:microsoft.com/office/officeart/2008/layout/LinedList"/>
    <dgm:cxn modelId="{9732BDB0-5340-4904-8F64-9CCFFA859C87}" type="presOf" srcId="{395DC972-29C1-4F8E-BAD9-C215AFE69541}" destId="{FC596E33-1A3E-4B25-B18B-BF91D8FFD1A8}" srcOrd="0" destOrd="0" presId="urn:microsoft.com/office/officeart/2008/layout/LinedList"/>
    <dgm:cxn modelId="{B6E1383C-67D1-443C-9507-EAE0965EA49A}" type="presOf" srcId="{7D0A7DCA-B4FA-4029-AA79-00E9A16D5F80}" destId="{92C0B305-7537-46DD-9713-B6A21F4489F5}" srcOrd="0" destOrd="0" presId="urn:microsoft.com/office/officeart/2008/layout/LinedList"/>
    <dgm:cxn modelId="{698D8AB1-226C-4991-9B1E-683C838C1340}" type="presOf" srcId="{61670320-5958-4ED0-B02A-EDA3650B3975}" destId="{90213F17-5A1B-4047-90C8-26773AD21E6D}" srcOrd="0" destOrd="0" presId="urn:microsoft.com/office/officeart/2008/layout/LinedList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D67A086C-35AC-436E-A466-BC635286A92C}" type="presOf" srcId="{FF856CC2-A279-44E9-B917-9387C56BBFA3}" destId="{509B1A66-C30D-46D6-A711-A36E3D763FAC}" srcOrd="0" destOrd="0" presId="urn:microsoft.com/office/officeart/2008/layout/LinedList"/>
    <dgm:cxn modelId="{F9106873-435F-49E5-BE97-2968A109A8C5}" srcId="{93644E3D-2FC3-46A2-A9E3-E6583E3E9400}" destId="{5E782B25-F5A7-4BED-A212-B3244424D408}" srcOrd="10" destOrd="0" parTransId="{B40622FE-689C-4BBA-907D-632CAA7044A4}" sibTransId="{D8088278-E5B8-4D79-8CDD-A444070968ED}"/>
    <dgm:cxn modelId="{DB8B03A3-5AA2-4DD0-828D-E0EC30FB3C25}" srcId="{93644E3D-2FC3-46A2-A9E3-E6583E3E9400}" destId="{CAC6CE1F-3245-4894-B2F8-B4DF140BAD61}" srcOrd="14" destOrd="0" parTransId="{6ACD04D3-D585-4753-9670-4DCF5FF820D4}" sibTransId="{7C7751A2-9C94-4A9B-B8B6-98CC2AB49E78}"/>
    <dgm:cxn modelId="{CDBF3704-E25C-4C74-8955-C207C0FCBEC6}" type="presOf" srcId="{321013D4-3340-407F-803E-9727F15C697A}" destId="{A5DF5116-D188-4F43-BE17-B4749636CC9B}" srcOrd="0" destOrd="0" presId="urn:microsoft.com/office/officeart/2008/layout/LinedList"/>
    <dgm:cxn modelId="{F9D3DEF3-5490-42B4-A7C0-66DCDBE0F40B}" srcId="{93644E3D-2FC3-46A2-A9E3-E6583E3E9400}" destId="{03605AFB-9B7C-41FC-832E-8A31D7B6F8F2}" srcOrd="16" destOrd="0" parTransId="{7E0F792F-DF97-4A3A-B04C-0B2CA4D5135A}" sibTransId="{E64E4B8D-54F2-4C48-A9BD-4C19330C2526}"/>
    <dgm:cxn modelId="{E0583A2C-E63B-4DDD-962A-CFEE0F6E6AD1}" type="presOf" srcId="{C715EBF6-D9B3-4027-94CF-CCF9D08109A7}" destId="{7E0D143D-4BE7-449E-9B32-17A06D9E6A2E}" srcOrd="0" destOrd="0" presId="urn:microsoft.com/office/officeart/2008/layout/LinedList"/>
    <dgm:cxn modelId="{72BB0468-E8EC-4EA9-ADD6-C8E4DDD1337B}" type="presOf" srcId="{5E782B25-F5A7-4BED-A212-B3244424D408}" destId="{40A209E3-66A1-4E45-993F-2AD36E710E6B}" srcOrd="0" destOrd="0" presId="urn:microsoft.com/office/officeart/2008/layout/LinedList"/>
    <dgm:cxn modelId="{DDE78FBC-7882-411E-A3C8-7E0543F5C72E}" type="presOf" srcId="{193961BB-AE28-4F3B-8C85-A79EC7D44BC2}" destId="{BE74E440-C4A9-4420-AEDE-C16F3B1FDA1F}" srcOrd="0" destOrd="0" presId="urn:microsoft.com/office/officeart/2008/layout/LinedList"/>
    <dgm:cxn modelId="{06798534-E080-40C6-B8E2-8D67BBB71112}" srcId="{93644E3D-2FC3-46A2-A9E3-E6583E3E9400}" destId="{61670320-5958-4ED0-B02A-EDA3650B3975}" srcOrd="9" destOrd="0" parTransId="{9B914648-5266-47A6-839C-714926E8D2BA}" sibTransId="{4F1D7E77-3CB0-4791-805F-1C975D134184}"/>
    <dgm:cxn modelId="{9F99AFEF-D4A3-4A67-95B3-881B669A91A4}" type="presOf" srcId="{DAD7E854-E931-4831-A49E-DA6D7695D5C3}" destId="{D82267EC-67E3-4768-A089-7048B4AAA91E}" srcOrd="0" destOrd="0" presId="urn:microsoft.com/office/officeart/2008/layout/LinedList"/>
    <dgm:cxn modelId="{0EC0A46B-EE0B-44A6-A323-9E66CAA47643}" srcId="{93644E3D-2FC3-46A2-A9E3-E6583E3E9400}" destId="{7D0A7DCA-B4FA-4029-AA79-00E9A16D5F80}" srcOrd="12" destOrd="0" parTransId="{A51061B3-0BAC-412F-8237-D039C6CF70A0}" sibTransId="{8D0A79D0-D670-4D36-88C1-531D79323EB3}"/>
    <dgm:cxn modelId="{840EFA2E-02E3-4DC8-81B7-C9FDA165964F}" srcId="{93644E3D-2FC3-46A2-A9E3-E6583E3E9400}" destId="{321013D4-3340-407F-803E-9727F15C697A}" srcOrd="3" destOrd="0" parTransId="{6E7613E2-2F84-4A42-892C-5007321C1483}" sibTransId="{9D3A732D-FD14-41E9-8C24-52CE186FB17B}"/>
    <dgm:cxn modelId="{CF50E533-ACDB-4CC2-BD28-4D93322712AF}" type="presOf" srcId="{FEC2FF2C-FCB0-498B-A6BC-20A4E0EE5E88}" destId="{D3320AF7-7DCC-4862-8705-1FCA7D8596BE}" srcOrd="0" destOrd="0" presId="urn:microsoft.com/office/officeart/2008/layout/LinedList"/>
    <dgm:cxn modelId="{4B822F24-5E64-42AA-8109-B381F79BE81F}" srcId="{93644E3D-2FC3-46A2-A9E3-E6583E3E9400}" destId="{DAD7E854-E931-4831-A49E-DA6D7695D5C3}" srcOrd="15" destOrd="0" parTransId="{951C0BF3-C886-4265-A9D7-E8007FC21818}" sibTransId="{A89519C5-5377-4903-9AA8-33B4E1F5E3AF}"/>
    <dgm:cxn modelId="{B43CFF5A-6D81-4D22-B909-79EDD97A932C}" type="presParOf" srcId="{1B091B53-E9D6-431C-9179-6E2BED36DB8D}" destId="{E1495A60-5DD4-4320-8A06-3DCADCE523E3}" srcOrd="0" destOrd="0" presId="urn:microsoft.com/office/officeart/2008/layout/LinedList"/>
    <dgm:cxn modelId="{828AA793-EE7D-4DAC-B864-2CC1C3ACD6F0}" type="presParOf" srcId="{1B091B53-E9D6-431C-9179-6E2BED36DB8D}" destId="{5943456C-935E-4071-BA51-F5B853F153D5}" srcOrd="1" destOrd="0" presId="urn:microsoft.com/office/officeart/2008/layout/LinedList"/>
    <dgm:cxn modelId="{9C1DEE41-A97E-491A-AB48-79AEB5956AEF}" type="presParOf" srcId="{5943456C-935E-4071-BA51-F5B853F153D5}" destId="{FC596E33-1A3E-4B25-B18B-BF91D8FFD1A8}" srcOrd="0" destOrd="0" presId="urn:microsoft.com/office/officeart/2008/layout/LinedList"/>
    <dgm:cxn modelId="{6C7892BD-7FE3-499C-BD5C-3DD211604164}" type="presParOf" srcId="{5943456C-935E-4071-BA51-F5B853F153D5}" destId="{294776C4-11E3-4A99-9DF4-69DEC8065684}" srcOrd="1" destOrd="0" presId="urn:microsoft.com/office/officeart/2008/layout/LinedList"/>
    <dgm:cxn modelId="{F266EB6A-D950-4D34-AAE0-62A56A1998B8}" type="presParOf" srcId="{1B091B53-E9D6-431C-9179-6E2BED36DB8D}" destId="{7E64AB7D-9E72-412A-8297-82EBEFC80926}" srcOrd="2" destOrd="0" presId="urn:microsoft.com/office/officeart/2008/layout/LinedList"/>
    <dgm:cxn modelId="{D388CE51-7230-4951-9859-8B921D60758B}" type="presParOf" srcId="{1B091B53-E9D6-431C-9179-6E2BED36DB8D}" destId="{53AE6825-3399-46DA-BB15-8DE5DB59A027}" srcOrd="3" destOrd="0" presId="urn:microsoft.com/office/officeart/2008/layout/LinedList"/>
    <dgm:cxn modelId="{6884D856-C0EB-49BC-93BD-DF85D7B3307F}" type="presParOf" srcId="{53AE6825-3399-46DA-BB15-8DE5DB59A027}" destId="{C50268E0-590E-4F2E-86FC-C49A5FED2ACE}" srcOrd="0" destOrd="0" presId="urn:microsoft.com/office/officeart/2008/layout/LinedList"/>
    <dgm:cxn modelId="{39D61E6B-DE07-4286-B377-75D76F57C3D8}" type="presParOf" srcId="{53AE6825-3399-46DA-BB15-8DE5DB59A027}" destId="{0F42DF1B-3F2A-4B25-AE2C-A758C03DC8AC}" srcOrd="1" destOrd="0" presId="urn:microsoft.com/office/officeart/2008/layout/LinedList"/>
    <dgm:cxn modelId="{7A2458C0-2F2B-4F2A-8C25-E164F873F09C}" type="presParOf" srcId="{1B091B53-E9D6-431C-9179-6E2BED36DB8D}" destId="{0AD2DB2E-F4B7-47FF-998C-A5900A0F77A4}" srcOrd="4" destOrd="0" presId="urn:microsoft.com/office/officeart/2008/layout/LinedList"/>
    <dgm:cxn modelId="{2790A54E-29D5-418C-AAEC-57998FE40773}" type="presParOf" srcId="{1B091B53-E9D6-431C-9179-6E2BED36DB8D}" destId="{BDA68ACE-4EDB-4DD3-992D-025202DD8FD3}" srcOrd="5" destOrd="0" presId="urn:microsoft.com/office/officeart/2008/layout/LinedList"/>
    <dgm:cxn modelId="{21943B3D-70CF-40EA-9B09-07227843B6C4}" type="presParOf" srcId="{BDA68ACE-4EDB-4DD3-992D-025202DD8FD3}" destId="{7E0D143D-4BE7-449E-9B32-17A06D9E6A2E}" srcOrd="0" destOrd="0" presId="urn:microsoft.com/office/officeart/2008/layout/LinedList"/>
    <dgm:cxn modelId="{2BB80BFF-D385-439F-AA89-3818AD398C5A}" type="presParOf" srcId="{BDA68ACE-4EDB-4DD3-992D-025202DD8FD3}" destId="{F5496D4D-4776-40ED-A9A7-95669B70F088}" srcOrd="1" destOrd="0" presId="urn:microsoft.com/office/officeart/2008/layout/LinedList"/>
    <dgm:cxn modelId="{8296798D-9E9F-41DD-B928-3FB3A8D5E5DC}" type="presParOf" srcId="{1B091B53-E9D6-431C-9179-6E2BED36DB8D}" destId="{EA9FB7B9-519A-4223-87F7-26985C8C05E2}" srcOrd="6" destOrd="0" presId="urn:microsoft.com/office/officeart/2008/layout/LinedList"/>
    <dgm:cxn modelId="{D72A10C5-20D5-4B19-B3D8-B71FA53F9053}" type="presParOf" srcId="{1B091B53-E9D6-431C-9179-6E2BED36DB8D}" destId="{DD8C335E-A537-472B-A736-15A8C0DB4277}" srcOrd="7" destOrd="0" presId="urn:microsoft.com/office/officeart/2008/layout/LinedList"/>
    <dgm:cxn modelId="{2CACABEE-2EBD-40C9-B7AD-38A2AF0F84BC}" type="presParOf" srcId="{DD8C335E-A537-472B-A736-15A8C0DB4277}" destId="{A5DF5116-D188-4F43-BE17-B4749636CC9B}" srcOrd="0" destOrd="0" presId="urn:microsoft.com/office/officeart/2008/layout/LinedList"/>
    <dgm:cxn modelId="{64D4F83B-111D-4FEE-B367-DCB9551FBCB6}" type="presParOf" srcId="{DD8C335E-A537-472B-A736-15A8C0DB4277}" destId="{30DF0D99-DB2B-4007-AC0C-15FC58945379}" srcOrd="1" destOrd="0" presId="urn:microsoft.com/office/officeart/2008/layout/LinedList"/>
    <dgm:cxn modelId="{5DF1016B-7D49-4C30-A661-110113C67C60}" type="presParOf" srcId="{1B091B53-E9D6-431C-9179-6E2BED36DB8D}" destId="{4D79B462-09C3-41E0-8FAF-AD856A01AD1B}" srcOrd="8" destOrd="0" presId="urn:microsoft.com/office/officeart/2008/layout/LinedList"/>
    <dgm:cxn modelId="{AB6E4843-913E-46B3-8C2D-D7E77C9E50F5}" type="presParOf" srcId="{1B091B53-E9D6-431C-9179-6E2BED36DB8D}" destId="{0CEF5ECA-2743-4050-B134-98C2C18F5E36}" srcOrd="9" destOrd="0" presId="urn:microsoft.com/office/officeart/2008/layout/LinedList"/>
    <dgm:cxn modelId="{477E8C11-9200-47D9-AAD9-D45894E29F1F}" type="presParOf" srcId="{0CEF5ECA-2743-4050-B134-98C2C18F5E36}" destId="{978F40CA-B012-47A7-B6F8-8635FE0D1C9F}" srcOrd="0" destOrd="0" presId="urn:microsoft.com/office/officeart/2008/layout/LinedList"/>
    <dgm:cxn modelId="{3A1FCF6A-53C1-44C6-95F4-49ED19F028DA}" type="presParOf" srcId="{0CEF5ECA-2743-4050-B134-98C2C18F5E36}" destId="{99F486AF-9551-4251-A59D-C59A27DE7A2B}" srcOrd="1" destOrd="0" presId="urn:microsoft.com/office/officeart/2008/layout/LinedList"/>
    <dgm:cxn modelId="{4BF6525D-9A79-4980-B9B6-7C5EA506BFE6}" type="presParOf" srcId="{1B091B53-E9D6-431C-9179-6E2BED36DB8D}" destId="{877A5EF1-9080-4BA2-A02B-F86A51EA63D4}" srcOrd="10" destOrd="0" presId="urn:microsoft.com/office/officeart/2008/layout/LinedList"/>
    <dgm:cxn modelId="{25DBA94A-01DD-4203-9FE4-FF20FB24FDA4}" type="presParOf" srcId="{1B091B53-E9D6-431C-9179-6E2BED36DB8D}" destId="{CE0CA685-B200-4921-9479-19561E6809FB}" srcOrd="11" destOrd="0" presId="urn:microsoft.com/office/officeart/2008/layout/LinedList"/>
    <dgm:cxn modelId="{7A1D5D7E-DA55-4D66-9655-11FDFCC53AB5}" type="presParOf" srcId="{CE0CA685-B200-4921-9479-19561E6809FB}" destId="{D6982363-F3BD-4EDF-9450-CC39B482E5AB}" srcOrd="0" destOrd="0" presId="urn:microsoft.com/office/officeart/2008/layout/LinedList"/>
    <dgm:cxn modelId="{2D78AC94-3BD9-4654-9177-AE6286C3961F}" type="presParOf" srcId="{CE0CA685-B200-4921-9479-19561E6809FB}" destId="{379A556E-41F1-44C7-B769-8CD690DD9EEF}" srcOrd="1" destOrd="0" presId="urn:microsoft.com/office/officeart/2008/layout/LinedList"/>
    <dgm:cxn modelId="{21C575B2-FE11-447B-93A0-C023E08C1802}" type="presParOf" srcId="{1B091B53-E9D6-431C-9179-6E2BED36DB8D}" destId="{A2E2420F-9C1D-4D93-961E-8B9339753AC9}" srcOrd="12" destOrd="0" presId="urn:microsoft.com/office/officeart/2008/layout/LinedList"/>
    <dgm:cxn modelId="{1A6E27BC-7DED-44DF-A92F-5EBCB94DBC50}" type="presParOf" srcId="{1B091B53-E9D6-431C-9179-6E2BED36DB8D}" destId="{27CB5CA7-A732-49C6-B196-20FF101D3068}" srcOrd="13" destOrd="0" presId="urn:microsoft.com/office/officeart/2008/layout/LinedList"/>
    <dgm:cxn modelId="{646E3F81-C08C-4E1C-9C99-3ADB389904F0}" type="presParOf" srcId="{27CB5CA7-A732-49C6-B196-20FF101D3068}" destId="{2F2B2241-D76D-4D12-8DE5-92136A46F090}" srcOrd="0" destOrd="0" presId="urn:microsoft.com/office/officeart/2008/layout/LinedList"/>
    <dgm:cxn modelId="{CF57C0DF-EEB6-444A-A3D8-19954896C318}" type="presParOf" srcId="{27CB5CA7-A732-49C6-B196-20FF101D3068}" destId="{A86FA9E2-A575-4DC2-9526-623522F9B9F2}" srcOrd="1" destOrd="0" presId="urn:microsoft.com/office/officeart/2008/layout/LinedList"/>
    <dgm:cxn modelId="{F2F9ABB6-B865-49AC-B37B-1BE52551BF82}" type="presParOf" srcId="{1B091B53-E9D6-431C-9179-6E2BED36DB8D}" destId="{A1691275-226E-4841-96E9-DE07522879F2}" srcOrd="14" destOrd="0" presId="urn:microsoft.com/office/officeart/2008/layout/LinedList"/>
    <dgm:cxn modelId="{CDC95C85-8FF0-4AD6-8655-772BC70065A5}" type="presParOf" srcId="{1B091B53-E9D6-431C-9179-6E2BED36DB8D}" destId="{10A70A95-4243-454E-9023-D8575439D440}" srcOrd="15" destOrd="0" presId="urn:microsoft.com/office/officeart/2008/layout/LinedList"/>
    <dgm:cxn modelId="{BE208747-738C-4E0F-B125-2707097BF4DD}" type="presParOf" srcId="{10A70A95-4243-454E-9023-D8575439D440}" destId="{C0CA8A9C-2128-4A78-A08E-ED9FF56087B3}" srcOrd="0" destOrd="0" presId="urn:microsoft.com/office/officeart/2008/layout/LinedList"/>
    <dgm:cxn modelId="{367C7545-CD08-48D9-9D6C-B9D773860DED}" type="presParOf" srcId="{10A70A95-4243-454E-9023-D8575439D440}" destId="{53A736C7-51FB-4A7F-864F-C19DCF49E6AD}" srcOrd="1" destOrd="0" presId="urn:microsoft.com/office/officeart/2008/layout/LinedList"/>
    <dgm:cxn modelId="{F3ED523E-903B-4228-987C-8641B9121242}" type="presParOf" srcId="{1B091B53-E9D6-431C-9179-6E2BED36DB8D}" destId="{2F0B78D9-1963-4495-BC51-B5B35D4531DE}" srcOrd="16" destOrd="0" presId="urn:microsoft.com/office/officeart/2008/layout/LinedList"/>
    <dgm:cxn modelId="{000C70BD-CD79-4C3E-8B50-AC4511D7AAD0}" type="presParOf" srcId="{1B091B53-E9D6-431C-9179-6E2BED36DB8D}" destId="{6E68C158-CD9F-4031-9785-F66C8316DAA2}" srcOrd="17" destOrd="0" presId="urn:microsoft.com/office/officeart/2008/layout/LinedList"/>
    <dgm:cxn modelId="{2A49F94E-A696-44D0-BE22-0CE03D8531C1}" type="presParOf" srcId="{6E68C158-CD9F-4031-9785-F66C8316DAA2}" destId="{D3320AF7-7DCC-4862-8705-1FCA7D8596BE}" srcOrd="0" destOrd="0" presId="urn:microsoft.com/office/officeart/2008/layout/LinedList"/>
    <dgm:cxn modelId="{37C610A6-CEEE-452D-A6FF-244A71FF6C95}" type="presParOf" srcId="{6E68C158-CD9F-4031-9785-F66C8316DAA2}" destId="{8F5AF218-FCA6-4007-B7FD-35859514A887}" srcOrd="1" destOrd="0" presId="urn:microsoft.com/office/officeart/2008/layout/LinedList"/>
    <dgm:cxn modelId="{0CEAF008-0A50-4858-B010-54DE4F548C04}" type="presParOf" srcId="{1B091B53-E9D6-431C-9179-6E2BED36DB8D}" destId="{8E76B881-8C5B-4A5A-B2AD-CE3AD32DFC15}" srcOrd="18" destOrd="0" presId="urn:microsoft.com/office/officeart/2008/layout/LinedList"/>
    <dgm:cxn modelId="{433F5527-F56F-4D5B-BE0A-25503FDAC2C3}" type="presParOf" srcId="{1B091B53-E9D6-431C-9179-6E2BED36DB8D}" destId="{4491DBDC-6773-45AE-BEA7-22F33BF546BE}" srcOrd="19" destOrd="0" presId="urn:microsoft.com/office/officeart/2008/layout/LinedList"/>
    <dgm:cxn modelId="{8A67E153-3924-47E1-AF79-9BBCAD1358C0}" type="presParOf" srcId="{4491DBDC-6773-45AE-BEA7-22F33BF546BE}" destId="{90213F17-5A1B-4047-90C8-26773AD21E6D}" srcOrd="0" destOrd="0" presId="urn:microsoft.com/office/officeart/2008/layout/LinedList"/>
    <dgm:cxn modelId="{4D5B9258-FEE1-4BC0-91D4-DE28906E8526}" type="presParOf" srcId="{4491DBDC-6773-45AE-BEA7-22F33BF546BE}" destId="{079E397D-8509-4516-AA91-33211E5BA504}" srcOrd="1" destOrd="0" presId="urn:microsoft.com/office/officeart/2008/layout/LinedList"/>
    <dgm:cxn modelId="{A6DE016B-CFEE-402F-AA57-E29A9513FF11}" type="presParOf" srcId="{1B091B53-E9D6-431C-9179-6E2BED36DB8D}" destId="{496A7584-C961-42D8-9D9B-207ECF9047CD}" srcOrd="20" destOrd="0" presId="urn:microsoft.com/office/officeart/2008/layout/LinedList"/>
    <dgm:cxn modelId="{A1F2238E-1CBD-4044-A77C-DFAD688B1E1F}" type="presParOf" srcId="{1B091B53-E9D6-431C-9179-6E2BED36DB8D}" destId="{FB2E6250-7257-4FD8-A289-E5C6A1F83818}" srcOrd="21" destOrd="0" presId="urn:microsoft.com/office/officeart/2008/layout/LinedList"/>
    <dgm:cxn modelId="{5039FCDB-93EE-4069-A706-646C1BD856E6}" type="presParOf" srcId="{FB2E6250-7257-4FD8-A289-E5C6A1F83818}" destId="{40A209E3-66A1-4E45-993F-2AD36E710E6B}" srcOrd="0" destOrd="0" presId="urn:microsoft.com/office/officeart/2008/layout/LinedList"/>
    <dgm:cxn modelId="{80E8EB13-41ED-410D-8594-96CAE70A20C8}" type="presParOf" srcId="{FB2E6250-7257-4FD8-A289-E5C6A1F83818}" destId="{5E3EF0A8-8FCF-48B1-B362-CBFC049ACB77}" srcOrd="1" destOrd="0" presId="urn:microsoft.com/office/officeart/2008/layout/LinedList"/>
    <dgm:cxn modelId="{2BDA1913-4439-4330-B75B-21FE1F583B4C}" type="presParOf" srcId="{1B091B53-E9D6-431C-9179-6E2BED36DB8D}" destId="{34E1FE42-1BC0-402F-B9AE-2B19FD4A6856}" srcOrd="22" destOrd="0" presId="urn:microsoft.com/office/officeart/2008/layout/LinedList"/>
    <dgm:cxn modelId="{FFF89421-4954-4794-9C93-514DD3D0378A}" type="presParOf" srcId="{1B091B53-E9D6-431C-9179-6E2BED36DB8D}" destId="{76A10E13-D21B-47B8-BDA9-8312F11B4143}" srcOrd="23" destOrd="0" presId="urn:microsoft.com/office/officeart/2008/layout/LinedList"/>
    <dgm:cxn modelId="{ACCA91B0-C039-4926-B220-57CBB1DDF8DC}" type="presParOf" srcId="{76A10E13-D21B-47B8-BDA9-8312F11B4143}" destId="{2F8169A0-8BFB-43B5-AE0A-C1262760F67E}" srcOrd="0" destOrd="0" presId="urn:microsoft.com/office/officeart/2008/layout/LinedList"/>
    <dgm:cxn modelId="{26E74842-FF3F-444A-9E3F-B98E58D22F38}" type="presParOf" srcId="{76A10E13-D21B-47B8-BDA9-8312F11B4143}" destId="{DC9089EE-0883-42DD-BB25-CDDF48AE9142}" srcOrd="1" destOrd="0" presId="urn:microsoft.com/office/officeart/2008/layout/LinedList"/>
    <dgm:cxn modelId="{DD7859C5-6FEE-44CE-A8E0-B9AE2379391F}" type="presParOf" srcId="{1B091B53-E9D6-431C-9179-6E2BED36DB8D}" destId="{D4D2D77D-688E-489F-95AA-629D6D9B434E}" srcOrd="24" destOrd="0" presId="urn:microsoft.com/office/officeart/2008/layout/LinedList"/>
    <dgm:cxn modelId="{D098BA99-5A8E-4A2A-A96C-B73ED013CBAD}" type="presParOf" srcId="{1B091B53-E9D6-431C-9179-6E2BED36DB8D}" destId="{347737BB-16D5-41A6-9ABD-F4F920FF8FEC}" srcOrd="25" destOrd="0" presId="urn:microsoft.com/office/officeart/2008/layout/LinedList"/>
    <dgm:cxn modelId="{F5715C4F-0F9A-4730-8F59-F2CE9309B21D}" type="presParOf" srcId="{347737BB-16D5-41A6-9ABD-F4F920FF8FEC}" destId="{92C0B305-7537-46DD-9713-B6A21F4489F5}" srcOrd="0" destOrd="0" presId="urn:microsoft.com/office/officeart/2008/layout/LinedList"/>
    <dgm:cxn modelId="{E6B7BE23-5C5E-47C7-B4C3-3A980D3189A1}" type="presParOf" srcId="{347737BB-16D5-41A6-9ABD-F4F920FF8FEC}" destId="{7BE47023-C7B0-4E30-B8ED-FEB4A4B21AE0}" srcOrd="1" destOrd="0" presId="urn:microsoft.com/office/officeart/2008/layout/LinedList"/>
    <dgm:cxn modelId="{1CEE9711-EEAB-4F4D-8889-EF926B3C49C3}" type="presParOf" srcId="{1B091B53-E9D6-431C-9179-6E2BED36DB8D}" destId="{95B3EA1B-2B0F-40B1-BD6B-A733FBEAA15A}" srcOrd="26" destOrd="0" presId="urn:microsoft.com/office/officeart/2008/layout/LinedList"/>
    <dgm:cxn modelId="{6353B96E-57F5-4C1D-82FB-07991C36B14C}" type="presParOf" srcId="{1B091B53-E9D6-431C-9179-6E2BED36DB8D}" destId="{DD21FB24-FF28-4F28-BAF1-EB42820DBF8E}" srcOrd="27" destOrd="0" presId="urn:microsoft.com/office/officeart/2008/layout/LinedList"/>
    <dgm:cxn modelId="{6B24C5F0-D414-4021-ADE9-1304FE41E0C3}" type="presParOf" srcId="{DD21FB24-FF28-4F28-BAF1-EB42820DBF8E}" destId="{8C7BAE01-67CB-4B76-8C74-2345B1844F4D}" srcOrd="0" destOrd="0" presId="urn:microsoft.com/office/officeart/2008/layout/LinedList"/>
    <dgm:cxn modelId="{E3E1D531-DACB-4425-8AAF-EAAEC74C43B3}" type="presParOf" srcId="{DD21FB24-FF28-4F28-BAF1-EB42820DBF8E}" destId="{0F667BF1-F025-410D-9583-E1E32CEC3C0D}" srcOrd="1" destOrd="0" presId="urn:microsoft.com/office/officeart/2008/layout/LinedList"/>
    <dgm:cxn modelId="{9274AE5A-9E0C-4460-B772-2BD09BB152AC}" type="presParOf" srcId="{1B091B53-E9D6-431C-9179-6E2BED36DB8D}" destId="{C88C0D09-8563-4522-851E-720449C33A5C}" srcOrd="28" destOrd="0" presId="urn:microsoft.com/office/officeart/2008/layout/LinedList"/>
    <dgm:cxn modelId="{BB8C8735-20E8-4C9B-B1E9-9951BA69EFC7}" type="presParOf" srcId="{1B091B53-E9D6-431C-9179-6E2BED36DB8D}" destId="{DD30F9B8-4748-4A01-BE8A-1593F51ED2D1}" srcOrd="29" destOrd="0" presId="urn:microsoft.com/office/officeart/2008/layout/LinedList"/>
    <dgm:cxn modelId="{0FE1F9AF-321D-4AF9-BF0F-9ED822DE001E}" type="presParOf" srcId="{DD30F9B8-4748-4A01-BE8A-1593F51ED2D1}" destId="{7E8DF158-69B7-40A5-B453-84EDE6919F97}" srcOrd="0" destOrd="0" presId="urn:microsoft.com/office/officeart/2008/layout/LinedList"/>
    <dgm:cxn modelId="{1E879A6E-15B2-40F4-A7B5-135D34D7BD1D}" type="presParOf" srcId="{DD30F9B8-4748-4A01-BE8A-1593F51ED2D1}" destId="{A660AE25-932C-4D37-95F5-D443AC9D0463}" srcOrd="1" destOrd="0" presId="urn:microsoft.com/office/officeart/2008/layout/LinedList"/>
    <dgm:cxn modelId="{AE4B89BD-569F-49DE-94AE-21F2672E8A11}" type="presParOf" srcId="{1B091B53-E9D6-431C-9179-6E2BED36DB8D}" destId="{3D0A868B-010C-4A39-B916-4B3330AEF656}" srcOrd="30" destOrd="0" presId="urn:microsoft.com/office/officeart/2008/layout/LinedList"/>
    <dgm:cxn modelId="{A423AF91-DD6A-4E12-8B0C-D0189188B3D1}" type="presParOf" srcId="{1B091B53-E9D6-431C-9179-6E2BED36DB8D}" destId="{109F1A2E-A212-40B3-A154-D6A716ACE09E}" srcOrd="31" destOrd="0" presId="urn:microsoft.com/office/officeart/2008/layout/LinedList"/>
    <dgm:cxn modelId="{E63EC25A-02E9-4B70-9D42-FCACFAF224BA}" type="presParOf" srcId="{109F1A2E-A212-40B3-A154-D6A716ACE09E}" destId="{D82267EC-67E3-4768-A089-7048B4AAA91E}" srcOrd="0" destOrd="0" presId="urn:microsoft.com/office/officeart/2008/layout/LinedList"/>
    <dgm:cxn modelId="{B6FC4E11-4CD5-4714-A170-5D2B683A9555}" type="presParOf" srcId="{109F1A2E-A212-40B3-A154-D6A716ACE09E}" destId="{ABF49702-7543-4096-BD7B-478BD5DB6218}" srcOrd="1" destOrd="0" presId="urn:microsoft.com/office/officeart/2008/layout/LinedList"/>
    <dgm:cxn modelId="{50ED412B-A503-4DBA-A7BD-6E3B2502D23C}" type="presParOf" srcId="{1B091B53-E9D6-431C-9179-6E2BED36DB8D}" destId="{0F2A34FB-4E9D-4040-B5F0-60B7CC574900}" srcOrd="32" destOrd="0" presId="urn:microsoft.com/office/officeart/2008/layout/LinedList"/>
    <dgm:cxn modelId="{10A9A79E-6D23-4C92-AF75-5A47F9F6C5C8}" type="presParOf" srcId="{1B091B53-E9D6-431C-9179-6E2BED36DB8D}" destId="{3AA1B7F9-F906-47BD-B40C-B971192CF5EA}" srcOrd="33" destOrd="0" presId="urn:microsoft.com/office/officeart/2008/layout/LinedList"/>
    <dgm:cxn modelId="{8929C0B4-AEED-42F3-BB20-4554558C737E}" type="presParOf" srcId="{3AA1B7F9-F906-47BD-B40C-B971192CF5EA}" destId="{439390FD-7798-4518-9750-B44BE9AC8F0D}" srcOrd="0" destOrd="0" presId="urn:microsoft.com/office/officeart/2008/layout/LinedList"/>
    <dgm:cxn modelId="{72C9728B-337A-4B72-8A76-7C133CF1524B}" type="presParOf" srcId="{3AA1B7F9-F906-47BD-B40C-B971192CF5EA}" destId="{AD497310-ACB7-4DC8-AEC3-203DCB789E81}" srcOrd="1" destOrd="0" presId="urn:microsoft.com/office/officeart/2008/layout/LinedList"/>
    <dgm:cxn modelId="{F9D4FB4A-EA12-4530-BE8D-A1C910E9407E}" type="presParOf" srcId="{1B091B53-E9D6-431C-9179-6E2BED36DB8D}" destId="{3BB8B1DC-BF29-464B-97A3-BD1B3CB47D26}" srcOrd="34" destOrd="0" presId="urn:microsoft.com/office/officeart/2008/layout/LinedList"/>
    <dgm:cxn modelId="{4E8116E9-50BC-44A6-8A56-83992936D6C3}" type="presParOf" srcId="{1B091B53-E9D6-431C-9179-6E2BED36DB8D}" destId="{4F22084F-A7BD-41D7-AF29-27FC05766758}" srcOrd="35" destOrd="0" presId="urn:microsoft.com/office/officeart/2008/layout/LinedList"/>
    <dgm:cxn modelId="{7CE561DC-7678-4964-8E7F-1890A0A7262C}" type="presParOf" srcId="{4F22084F-A7BD-41D7-AF29-27FC05766758}" destId="{BE74E440-C4A9-4420-AEDE-C16F3B1FDA1F}" srcOrd="0" destOrd="0" presId="urn:microsoft.com/office/officeart/2008/layout/LinedList"/>
    <dgm:cxn modelId="{F69A5216-4562-4AB1-9852-060A0EAFF830}" type="presParOf" srcId="{4F22084F-A7BD-41D7-AF29-27FC05766758}" destId="{74EC861B-2D98-4467-8B21-B6DE3CCDB27E}" srcOrd="1" destOrd="0" presId="urn:microsoft.com/office/officeart/2008/layout/LinedList"/>
    <dgm:cxn modelId="{C4007048-B1D7-4E62-9903-7B9344B5742D}" type="presParOf" srcId="{1B091B53-E9D6-431C-9179-6E2BED36DB8D}" destId="{C26F534E-8717-4F6E-A8EE-601F44221914}" srcOrd="36" destOrd="0" presId="urn:microsoft.com/office/officeart/2008/layout/LinedList"/>
    <dgm:cxn modelId="{50A6053B-EA8D-4C3F-BBB9-12455C5B4F65}" type="presParOf" srcId="{1B091B53-E9D6-431C-9179-6E2BED36DB8D}" destId="{514E11E4-6069-4662-A47F-78169157C23A}" srcOrd="37" destOrd="0" presId="urn:microsoft.com/office/officeart/2008/layout/LinedList"/>
    <dgm:cxn modelId="{46A4F2C0-ED7D-4A52-A18A-509D5D44EC49}" type="presParOf" srcId="{514E11E4-6069-4662-A47F-78169157C23A}" destId="{509B1A66-C30D-46D6-A711-A36E3D763FAC}" srcOrd="0" destOrd="0" presId="urn:microsoft.com/office/officeart/2008/layout/LinedList"/>
    <dgm:cxn modelId="{B91D32BF-9CB2-4114-AFF7-C182E9B7A4A1}" type="presParOf" srcId="{514E11E4-6069-4662-A47F-78169157C23A}" destId="{F4217FBE-5B1F-4C8B-9664-74C87C1E614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5B1C0789-EC13-4CB8-9A59-967C90543262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Маркова Наталья Викторовна,  </a:t>
          </a:r>
          <a:r>
            <a:rPr lang="ru-RU" sz="1400" i="1" dirty="0" smtClean="0"/>
            <a:t>председатель РОО «Нижегородский Совет женщин»</a:t>
          </a:r>
          <a:r>
            <a:rPr lang="ru-RU" sz="1400" dirty="0" smtClean="0"/>
            <a:t> </a:t>
          </a:r>
        </a:p>
        <a:p>
          <a:pPr algn="just"/>
          <a:r>
            <a:rPr lang="ru-RU" sz="1400" b="1" dirty="0" smtClean="0"/>
            <a:t>Взаимодействие органов власти с общественными организациями по формированию единого правового поля</a:t>
          </a:r>
          <a:endParaRPr lang="ru-RU" sz="600" b="1" dirty="0"/>
        </a:p>
      </dgm:t>
    </dgm:pt>
    <dgm:pt modelId="{A4D60139-BE5B-41F3-BD19-B404396202DF}" type="parTrans" cxnId="{75EE30F9-955C-48CC-95A3-AEEF16210477}">
      <dgm:prSet/>
      <dgm:spPr/>
      <dgm:t>
        <a:bodyPr/>
        <a:lstStyle/>
        <a:p>
          <a:endParaRPr lang="ru-RU"/>
        </a:p>
      </dgm:t>
    </dgm:pt>
    <dgm:pt modelId="{444B8945-6EA9-419E-9FBD-052DE4D205C2}" type="sibTrans" cxnId="{75EE30F9-955C-48CC-95A3-AEEF16210477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03605AFB-9B7C-41FC-832E-8A31D7B6F8F2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Большакова Валентина Михайловна, </a:t>
          </a:r>
          <a:r>
            <a:rPr lang="ru-RU" sz="1400" b="0" i="1" dirty="0" smtClean="0"/>
            <a:t>заведующая кафедрой конституционного и муниципального права НИУ </a:t>
          </a:r>
          <a:r>
            <a:rPr lang="ru-RU" sz="1400" b="0" i="1" dirty="0" err="1" smtClean="0"/>
            <a:t>РАНХиГС</a:t>
          </a:r>
          <a:r>
            <a:rPr lang="ru-RU" sz="1400" b="0" i="1" dirty="0" smtClean="0"/>
            <a:t>, доцент, кандидат юридических наук</a:t>
          </a:r>
          <a:endParaRPr lang="ru-RU" sz="1400" b="0" dirty="0" smtClean="0"/>
        </a:p>
        <a:p>
          <a:pPr algn="just"/>
          <a:r>
            <a:rPr lang="ru-RU" sz="1400" b="1" i="1" dirty="0" smtClean="0"/>
            <a:t>Зайцева Ольга Николаевна,</a:t>
          </a:r>
          <a:r>
            <a:rPr lang="ru-RU" sz="1400" b="0" i="1" dirty="0" smtClean="0"/>
            <a:t> доцент кафедры конституционного и муниципального права НИУ </a:t>
          </a:r>
          <a:r>
            <a:rPr lang="ru-RU" sz="1400" b="0" i="1" dirty="0" err="1" smtClean="0"/>
            <a:t>РАНХиГС</a:t>
          </a:r>
          <a:r>
            <a:rPr lang="ru-RU" sz="1400" b="0" i="1" dirty="0" smtClean="0"/>
            <a:t>,</a:t>
          </a:r>
          <a:r>
            <a:rPr lang="ru-RU" sz="1400" b="0" dirty="0" smtClean="0"/>
            <a:t> </a:t>
          </a:r>
          <a:r>
            <a:rPr lang="ru-RU" sz="1400" b="0" i="1" dirty="0" smtClean="0"/>
            <a:t>кандидат юридических наук</a:t>
          </a:r>
        </a:p>
        <a:p>
          <a:pPr algn="just"/>
          <a:r>
            <a:rPr lang="ru-RU" sz="1400" b="1" dirty="0" smtClean="0"/>
            <a:t>Роль регионального Уполномоченного по правам человека в обеспечении гарантий государственной защиты прав и свобод человека и гражданина в Нижегородской области</a:t>
          </a:r>
          <a:endParaRPr lang="ru-RU" sz="500" b="1" dirty="0" smtClean="0"/>
        </a:p>
        <a:p>
          <a:pPr algn="just"/>
          <a:endParaRPr lang="ru-RU" sz="500" b="0" dirty="0"/>
        </a:p>
      </dgm:t>
    </dgm:pt>
    <dgm:pt modelId="{7E0F792F-DF97-4A3A-B04C-0B2CA4D5135A}" type="parTrans" cxnId="{F9D3DEF3-5490-42B4-A7C0-66DCDBE0F40B}">
      <dgm:prSet/>
      <dgm:spPr/>
      <dgm:t>
        <a:bodyPr/>
        <a:lstStyle/>
        <a:p>
          <a:endParaRPr lang="ru-RU"/>
        </a:p>
      </dgm:t>
    </dgm:pt>
    <dgm:pt modelId="{E64E4B8D-54F2-4C48-A9BD-4C19330C2526}" type="sibTrans" cxnId="{F9D3DEF3-5490-42B4-A7C0-66DCDBE0F40B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62F02F78-7C54-4862-841C-9D8F57A21E4D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Степкин Валентин Геннадьевич, </a:t>
          </a:r>
          <a:r>
            <a:rPr lang="ru-RU" sz="1400" b="0" i="1" dirty="0" smtClean="0"/>
            <a:t>начальник Приемной граждан Губернатора и Правительства Нижегородской области</a:t>
          </a:r>
        </a:p>
        <a:p>
          <a:pPr algn="just"/>
          <a:r>
            <a:rPr lang="ru-RU" sz="1400" b="1" dirty="0" smtClean="0"/>
            <a:t>Вопросы реализации конституционного права граждан на обращение в Правительстве Нижегородской области </a:t>
          </a:r>
          <a:endParaRPr lang="ru-RU" sz="1400" b="1" dirty="0"/>
        </a:p>
      </dgm:t>
    </dgm:pt>
    <dgm:pt modelId="{52DD5ABA-4252-4026-8AE6-93A401805AFC}" type="parTrans" cxnId="{921202B8-2247-437D-AD42-B0497892E4FA}">
      <dgm:prSet/>
      <dgm:spPr/>
      <dgm:t>
        <a:bodyPr/>
        <a:lstStyle/>
        <a:p>
          <a:endParaRPr lang="ru-RU"/>
        </a:p>
      </dgm:t>
    </dgm:pt>
    <dgm:pt modelId="{48D2C7DE-E833-42EE-A862-A532C3F0D90E}" type="sibTrans" cxnId="{921202B8-2247-437D-AD42-B0497892E4FA}">
      <dgm:prSet/>
      <dgm:spPr/>
      <dgm:t>
        <a:bodyPr/>
        <a:lstStyle/>
        <a:p>
          <a:endParaRPr lang="ru-RU"/>
        </a:p>
      </dgm:t>
    </dgm:pt>
    <dgm:pt modelId="{1517DD05-0C53-4CDA-A7B5-6669F36591D5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Альхимович</a:t>
          </a:r>
          <a:r>
            <a:rPr lang="ru-RU" sz="1400" b="1" i="1" dirty="0" smtClean="0"/>
            <a:t> Наталья Анатольевна, </a:t>
          </a:r>
          <a:r>
            <a:rPr lang="ru-RU" sz="1400" b="0" i="1" dirty="0" smtClean="0"/>
            <a:t>руководитель</a:t>
          </a:r>
          <a:r>
            <a:rPr lang="ru-RU" sz="1400" b="0" dirty="0" smtClean="0"/>
            <a:t> </a:t>
          </a:r>
          <a:r>
            <a:rPr lang="ru-RU" sz="1400" b="0" i="1" dirty="0" smtClean="0"/>
            <a:t>Управления Федеральной службы по надзору в сфере связи, информационных технологий и массовых коммуникаций по Приволжскому федеральному округу</a:t>
          </a:r>
        </a:p>
        <a:p>
          <a:pPr algn="l"/>
          <a:r>
            <a:rPr lang="ru-RU" sz="1400" b="1" dirty="0" smtClean="0"/>
            <a:t>Защита персональных данных граждан</a:t>
          </a:r>
          <a:endParaRPr lang="ru-RU" sz="1400" b="1" dirty="0"/>
        </a:p>
      </dgm:t>
    </dgm:pt>
    <dgm:pt modelId="{9961AA52-4FB7-4117-BFAB-6073BB5D601C}" type="parTrans" cxnId="{9B9CAE4E-655B-4742-92F6-A9F0222E713A}">
      <dgm:prSet/>
      <dgm:spPr/>
      <dgm:t>
        <a:bodyPr/>
        <a:lstStyle/>
        <a:p>
          <a:endParaRPr lang="ru-RU"/>
        </a:p>
      </dgm:t>
    </dgm:pt>
    <dgm:pt modelId="{CF52BF38-128D-4B4F-8A77-217D1E12F2CE}" type="sibTrans" cxnId="{9B9CAE4E-655B-4742-92F6-A9F0222E713A}">
      <dgm:prSet/>
      <dgm:spPr/>
      <dgm:t>
        <a:bodyPr/>
        <a:lstStyle/>
        <a:p>
          <a:endParaRPr lang="ru-RU"/>
        </a:p>
      </dgm:t>
    </dgm:pt>
    <dgm:pt modelId="{0B53AD9F-02F8-4CAA-A659-C6124225C7E4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Алексеева Ирина Борисовна, </a:t>
          </a:r>
          <a:r>
            <a:rPr lang="ru-RU" sz="1400" b="0" i="1" dirty="0" smtClean="0"/>
            <a:t>заместитель начальника</a:t>
          </a:r>
          <a:r>
            <a:rPr lang="ru-RU" sz="1400" b="0" dirty="0" smtClean="0"/>
            <a:t> </a:t>
          </a:r>
          <a:r>
            <a:rPr lang="ru-RU" sz="1400" b="0" i="1" dirty="0" smtClean="0"/>
            <a:t>отдела по вопросам адвокатуры, нотариата, государственной регистрации актов гражданского состояния и проставления </a:t>
          </a:r>
          <a:r>
            <a:rPr lang="ru-RU" sz="1400" b="0" i="1" dirty="0" err="1" smtClean="0"/>
            <a:t>апостиля</a:t>
          </a:r>
          <a:r>
            <a:rPr lang="ru-RU" sz="1400" b="0" i="1" dirty="0" smtClean="0"/>
            <a:t> Главного Управления  Министерства юстиции России по Нижегородской области</a:t>
          </a:r>
        </a:p>
        <a:p>
          <a:pPr algn="just"/>
          <a:r>
            <a:rPr lang="ru-RU" sz="1400" b="1" dirty="0" smtClean="0"/>
            <a:t>О координации деятельности участников бесплатной юридической помощи на территории Нижегородской области </a:t>
          </a:r>
          <a:endParaRPr lang="ru-RU" sz="1400" b="1" dirty="0"/>
        </a:p>
      </dgm:t>
    </dgm:pt>
    <dgm:pt modelId="{166FD61B-D6BD-4CB9-959B-197911341EC0}" type="parTrans" cxnId="{5211B7BC-2466-4CDE-A1A7-060EB66A65A1}">
      <dgm:prSet/>
      <dgm:spPr/>
      <dgm:t>
        <a:bodyPr/>
        <a:lstStyle/>
        <a:p>
          <a:endParaRPr lang="ru-RU"/>
        </a:p>
      </dgm:t>
    </dgm:pt>
    <dgm:pt modelId="{5749FC52-9677-4C26-84AC-42F9579AAF85}" type="sibTrans" cxnId="{5211B7BC-2466-4CDE-A1A7-060EB66A65A1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5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5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A2E2420F-9C1D-4D93-961E-8B9339753AC9}" type="pres">
      <dgm:prSet presAssocID="{5B1C0789-EC13-4CB8-9A59-967C90543262}" presName="thickLine" presStyleLbl="alignNode1" presStyleIdx="1" presStyleCnt="15" custSzY="45720" custScaleX="70359" custLinFactY="100000" custLinFactNeighborX="15961" custLinFactNeighborY="178076"/>
      <dgm:spPr>
        <a:ln>
          <a:noFill/>
        </a:ln>
      </dgm:spPr>
      <dgm:t>
        <a:bodyPr/>
        <a:lstStyle/>
        <a:p>
          <a:endParaRPr lang="ru-RU"/>
        </a:p>
      </dgm:t>
    </dgm:pt>
    <dgm:pt modelId="{27CB5CA7-A732-49C6-B196-20FF101D3068}" type="pres">
      <dgm:prSet presAssocID="{5B1C0789-EC13-4CB8-9A59-967C90543262}" presName="horz1" presStyleCnt="0"/>
      <dgm:spPr/>
    </dgm:pt>
    <dgm:pt modelId="{2F2B2241-D76D-4D12-8DE5-92136A46F090}" type="pres">
      <dgm:prSet presAssocID="{5B1C0789-EC13-4CB8-9A59-967C90543262}" presName="tx1" presStyleLbl="revTx" presStyleIdx="1" presStyleCnt="15" custScaleX="95062" custScaleY="76102" custLinFactY="188944" custLinFactNeighborX="5655" custLinFactNeighborY="200000"/>
      <dgm:spPr/>
      <dgm:t>
        <a:bodyPr/>
        <a:lstStyle/>
        <a:p>
          <a:endParaRPr lang="ru-RU"/>
        </a:p>
      </dgm:t>
    </dgm:pt>
    <dgm:pt modelId="{A86FA9E2-A575-4DC2-9526-623522F9B9F2}" type="pres">
      <dgm:prSet presAssocID="{5B1C0789-EC13-4CB8-9A59-967C90543262}" presName="vert1" presStyleCnt="0"/>
      <dgm:spPr/>
    </dgm:pt>
    <dgm:pt modelId="{A1691275-226E-4841-96E9-DE07522879F2}" type="pres">
      <dgm:prSet presAssocID="{E1F6E3CA-2A5B-4A16-9757-08E5CE3B63B7}" presName="thickLine" presStyleLbl="alignNode1" presStyleIdx="2" presStyleCnt="15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2" presStyleCnt="15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3" presStyleCnt="15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3" presStyleCnt="15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96A7584-C961-42D8-9D9B-207ECF9047CD}" type="pres">
      <dgm:prSet presAssocID="{5E782B25-F5A7-4BED-A212-B3244424D408}" presName="thickLine" presStyleLbl="alignNode1" presStyleIdx="4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4" presStyleCnt="15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5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5" presStyleCnt="15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6" presStyleCnt="15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6" presStyleCnt="15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7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7" presStyleCnt="15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8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8" presStyleCnt="15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9" presStyleCnt="15" custLinFactY="-500000" custLinFactNeighborX="-1140" custLinFactNeighborY="-552880"/>
      <dgm:spPr>
        <a:ln>
          <a:noFill/>
        </a:ln>
      </dgm:spPr>
      <dgm:t>
        <a:bodyPr/>
        <a:lstStyle/>
        <a:p>
          <a:endParaRPr lang="ru-RU"/>
        </a:p>
      </dgm:t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9" presStyleCnt="15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0F2A34FB-4E9D-4040-B5F0-60B7CC574900}" type="pres">
      <dgm:prSet presAssocID="{03605AFB-9B7C-41FC-832E-8A31D7B6F8F2}" presName="thickLine" presStyleLbl="alignNode1" presStyleIdx="10" presStyleCnt="15" custLinFactY="100000" custLinFactNeighborY="193779"/>
      <dgm:spPr>
        <a:ln>
          <a:noFill/>
        </a:ln>
      </dgm:spPr>
      <dgm:t>
        <a:bodyPr/>
        <a:lstStyle/>
        <a:p>
          <a:endParaRPr lang="ru-RU"/>
        </a:p>
      </dgm:t>
    </dgm:pt>
    <dgm:pt modelId="{3AA1B7F9-F906-47BD-B40C-B971192CF5EA}" type="pres">
      <dgm:prSet presAssocID="{03605AFB-9B7C-41FC-832E-8A31D7B6F8F2}" presName="horz1" presStyleCnt="0"/>
      <dgm:spPr/>
    </dgm:pt>
    <dgm:pt modelId="{439390FD-7798-4518-9750-B44BE9AC8F0D}" type="pres">
      <dgm:prSet presAssocID="{03605AFB-9B7C-41FC-832E-8A31D7B6F8F2}" presName="tx1" presStyleLbl="revTx" presStyleIdx="10" presStyleCnt="15" custScaleX="95190" custScaleY="80555" custLinFactY="-400000" custLinFactNeighborX="5655" custLinFactNeighborY="-432667"/>
      <dgm:spPr/>
      <dgm:t>
        <a:bodyPr/>
        <a:lstStyle/>
        <a:p>
          <a:endParaRPr lang="ru-RU"/>
        </a:p>
      </dgm:t>
    </dgm:pt>
    <dgm:pt modelId="{AD497310-ACB7-4DC8-AEC3-203DCB789E81}" type="pres">
      <dgm:prSet presAssocID="{03605AFB-9B7C-41FC-832E-8A31D7B6F8F2}" presName="vert1" presStyleCnt="0"/>
      <dgm:spPr/>
    </dgm:pt>
    <dgm:pt modelId="{3BB8B1DC-BF29-464B-97A3-BD1B3CB47D26}" type="pres">
      <dgm:prSet presAssocID="{193961BB-AE28-4F3B-8C85-A79EC7D44BC2}" presName="thickLine" presStyleLbl="alignNode1" presStyleIdx="11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1" presStyleCnt="15" custScaleX="85004" custScaleY="39469" custLinFactY="-109548" custLinFactNeighborX="500" custLinFactNeighborY="-200000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D6BF24A3-3F1A-45DD-AC30-76D27547FAB6}" type="pres">
      <dgm:prSet presAssocID="{62F02F78-7C54-4862-841C-9D8F57A21E4D}" presName="thickLine" presStyleLbl="alignNode1" presStyleIdx="12" presStyleCnt="15" custLinFactNeighborX="2280" custLinFactNeighborY="-56163"/>
      <dgm:spPr>
        <a:ln>
          <a:noFill/>
        </a:ln>
      </dgm:spPr>
      <dgm:t>
        <a:bodyPr/>
        <a:lstStyle/>
        <a:p>
          <a:endParaRPr lang="ru-RU"/>
        </a:p>
      </dgm:t>
    </dgm:pt>
    <dgm:pt modelId="{534E00C5-9D57-4DA8-997A-87D694AE6A80}" type="pres">
      <dgm:prSet presAssocID="{62F02F78-7C54-4862-841C-9D8F57A21E4D}" presName="horz1" presStyleCnt="0"/>
      <dgm:spPr/>
    </dgm:pt>
    <dgm:pt modelId="{8866D26E-7C13-47F1-B765-7AC69144C3C5}" type="pres">
      <dgm:prSet presAssocID="{62F02F78-7C54-4862-841C-9D8F57A21E4D}" presName="tx1" presStyleLbl="revTx" presStyleIdx="12" presStyleCnt="15" custScaleX="95062" custScaleY="128648" custLinFactY="-122535" custLinFactNeighborX="4529" custLinFactNeighborY="-200000"/>
      <dgm:spPr/>
      <dgm:t>
        <a:bodyPr/>
        <a:lstStyle/>
        <a:p>
          <a:endParaRPr lang="ru-RU"/>
        </a:p>
      </dgm:t>
    </dgm:pt>
    <dgm:pt modelId="{7926702A-3AF1-4FF5-B64F-A9E9273FEF70}" type="pres">
      <dgm:prSet presAssocID="{62F02F78-7C54-4862-841C-9D8F57A21E4D}" presName="vert1" presStyleCnt="0"/>
      <dgm:spPr/>
    </dgm:pt>
    <dgm:pt modelId="{4E787225-F8AF-447F-B669-ABC8244E8B68}" type="pres">
      <dgm:prSet presAssocID="{1517DD05-0C53-4CDA-A7B5-6669F36591D5}" presName="thickLine" presStyleLbl="alignNode1" presStyleIdx="13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4B9621BE-232A-4ED0-9697-A62129B4A71E}" type="pres">
      <dgm:prSet presAssocID="{1517DD05-0C53-4CDA-A7B5-6669F36591D5}" presName="horz1" presStyleCnt="0"/>
      <dgm:spPr/>
    </dgm:pt>
    <dgm:pt modelId="{042575CB-A759-4983-9F6C-7F8A3DA90054}" type="pres">
      <dgm:prSet presAssocID="{1517DD05-0C53-4CDA-A7B5-6669F36591D5}" presName="tx1" presStyleLbl="revTx" presStyleIdx="13" presStyleCnt="15" custScaleX="95062" custScaleY="225879" custLinFactY="-100000" custLinFactNeighborX="4529" custLinFactNeighborY="-145697"/>
      <dgm:spPr/>
      <dgm:t>
        <a:bodyPr/>
        <a:lstStyle/>
        <a:p>
          <a:endParaRPr lang="ru-RU"/>
        </a:p>
      </dgm:t>
    </dgm:pt>
    <dgm:pt modelId="{09BADE3C-49DA-469F-8466-20D414A30498}" type="pres">
      <dgm:prSet presAssocID="{1517DD05-0C53-4CDA-A7B5-6669F36591D5}" presName="vert1" presStyleCnt="0"/>
      <dgm:spPr/>
    </dgm:pt>
    <dgm:pt modelId="{48E35BFA-E3FD-4C98-9E20-DA62324CB724}" type="pres">
      <dgm:prSet presAssocID="{0B53AD9F-02F8-4CAA-A659-C6124225C7E4}" presName="thickLine" presStyleLbl="alignNode1" presStyleIdx="14" presStyleCnt="15"/>
      <dgm:spPr>
        <a:ln>
          <a:noFill/>
        </a:ln>
      </dgm:spPr>
      <dgm:t>
        <a:bodyPr/>
        <a:lstStyle/>
        <a:p>
          <a:endParaRPr lang="ru-RU"/>
        </a:p>
      </dgm:t>
    </dgm:pt>
    <dgm:pt modelId="{72A7329B-D707-4D9E-BD43-69963A93CD4A}" type="pres">
      <dgm:prSet presAssocID="{0B53AD9F-02F8-4CAA-A659-C6124225C7E4}" presName="horz1" presStyleCnt="0"/>
      <dgm:spPr/>
    </dgm:pt>
    <dgm:pt modelId="{13F0D0CD-2F5D-427B-B8B1-23FF7B037015}" type="pres">
      <dgm:prSet presAssocID="{0B53AD9F-02F8-4CAA-A659-C6124225C7E4}" presName="tx1" presStyleLbl="revTx" presStyleIdx="14" presStyleCnt="15" custScaleX="95062" custScaleY="225879" custLinFactY="-83896" custLinFactNeighborX="4529" custLinFactNeighborY="-100000"/>
      <dgm:spPr/>
      <dgm:t>
        <a:bodyPr/>
        <a:lstStyle/>
        <a:p>
          <a:endParaRPr lang="ru-RU"/>
        </a:p>
      </dgm:t>
    </dgm:pt>
    <dgm:pt modelId="{5966DD29-7E51-4265-9FA7-A9187A9693EC}" type="pres">
      <dgm:prSet presAssocID="{0B53AD9F-02F8-4CAA-A659-C6124225C7E4}" presName="vert1" presStyleCnt="0"/>
      <dgm:spPr/>
    </dgm:pt>
  </dgm:ptLst>
  <dgm:cxnLst>
    <dgm:cxn modelId="{A7D02E80-F381-468A-867C-C5818054AE1F}" type="presOf" srcId="{395DC972-29C1-4F8E-BAD9-C215AFE69541}" destId="{FC596E33-1A3E-4B25-B18B-BF91D8FFD1A8}" srcOrd="0" destOrd="0" presId="urn:microsoft.com/office/officeart/2008/layout/LinedList"/>
    <dgm:cxn modelId="{CB37BEEF-681D-456B-83DE-F043DD31F045}" type="presOf" srcId="{62F02F78-7C54-4862-841C-9D8F57A21E4D}" destId="{8866D26E-7C13-47F1-B765-7AC69144C3C5}" srcOrd="0" destOrd="0" presId="urn:microsoft.com/office/officeart/2008/layout/LinedList"/>
    <dgm:cxn modelId="{90132EA6-BF00-4B03-B4B6-246ECFDA6ABB}" srcId="{93644E3D-2FC3-46A2-A9E3-E6583E3E9400}" destId="{E1F6E3CA-2A5B-4A16-9757-08E5CE3B63B7}" srcOrd="2" destOrd="0" parTransId="{F1B2C313-8D16-40FD-9E5F-4726015A828B}" sibTransId="{531621BD-CA2B-4320-9116-3241983E5724}"/>
    <dgm:cxn modelId="{F9106873-435F-49E5-BE97-2968A109A8C5}" srcId="{93644E3D-2FC3-46A2-A9E3-E6583E3E9400}" destId="{5E782B25-F5A7-4BED-A212-B3244424D408}" srcOrd="4" destOrd="0" parTransId="{B40622FE-689C-4BBA-907D-632CAA7044A4}" sibTransId="{D8088278-E5B8-4D79-8CDD-A444070968ED}"/>
    <dgm:cxn modelId="{1A8CA0A7-26E3-4E4F-AC0F-E34DB5B83EDD}" srcId="{93644E3D-2FC3-46A2-A9E3-E6583E3E9400}" destId="{FEC2FF2C-FCB0-498B-A6BC-20A4E0EE5E88}" srcOrd="3" destOrd="0" parTransId="{3851F7F1-6F55-443A-B4E3-A6D6EB85924F}" sibTransId="{DEC28EBC-A54F-4520-B865-E726881EC0A4}"/>
    <dgm:cxn modelId="{9469AC4A-BF2C-467D-AA83-D4598BA5A9D2}" type="presOf" srcId="{FEC2FF2C-FCB0-498B-A6BC-20A4E0EE5E88}" destId="{D3320AF7-7DCC-4862-8705-1FCA7D8596BE}" srcOrd="0" destOrd="0" presId="urn:microsoft.com/office/officeart/2008/layout/LinedList"/>
    <dgm:cxn modelId="{5A3F8F94-ED6B-4EE3-8D72-F2CB9BB99B9D}" type="presOf" srcId="{03605AFB-9B7C-41FC-832E-8A31D7B6F8F2}" destId="{439390FD-7798-4518-9750-B44BE9AC8F0D}" srcOrd="0" destOrd="0" presId="urn:microsoft.com/office/officeart/2008/layout/LinedList"/>
    <dgm:cxn modelId="{2F088B2B-FDA9-440A-BEA0-AD885B772B9A}" type="presOf" srcId="{0B53AD9F-02F8-4CAA-A659-C6124225C7E4}" destId="{13F0D0CD-2F5D-427B-B8B1-23FF7B037015}" srcOrd="0" destOrd="0" presId="urn:microsoft.com/office/officeart/2008/layout/LinedList"/>
    <dgm:cxn modelId="{01C0CFEC-F3C8-4D79-8246-5C2D04E0FAC1}" type="presOf" srcId="{1517DD05-0C53-4CDA-A7B5-6669F36591D5}" destId="{042575CB-A759-4983-9F6C-7F8A3DA90054}" srcOrd="0" destOrd="0" presId="urn:microsoft.com/office/officeart/2008/layout/LinedList"/>
    <dgm:cxn modelId="{9CC273AD-F362-4DA5-8AA0-7D9BE81EF865}" type="presOf" srcId="{E1F6E3CA-2A5B-4A16-9757-08E5CE3B63B7}" destId="{C0CA8A9C-2128-4A78-A08E-ED9FF56087B3}" srcOrd="0" destOrd="0" presId="urn:microsoft.com/office/officeart/2008/layout/LinedList"/>
    <dgm:cxn modelId="{921202B8-2247-437D-AD42-B0497892E4FA}" srcId="{93644E3D-2FC3-46A2-A9E3-E6583E3E9400}" destId="{62F02F78-7C54-4862-841C-9D8F57A21E4D}" srcOrd="12" destOrd="0" parTransId="{52DD5ABA-4252-4026-8AE6-93A401805AFC}" sibTransId="{48D2C7DE-E833-42EE-A862-A532C3F0D90E}"/>
    <dgm:cxn modelId="{65045BE1-26BB-4646-B005-8A43324346BA}" type="presOf" srcId="{8BB5F49A-9FE8-4213-A681-E722344FAF03}" destId="{2F8169A0-8BFB-43B5-AE0A-C1262760F67E}" srcOrd="0" destOrd="0" presId="urn:microsoft.com/office/officeart/2008/layout/LinedList"/>
    <dgm:cxn modelId="{DB8B03A3-5AA2-4DD0-828D-E0EC30FB3C25}" srcId="{93644E3D-2FC3-46A2-A9E3-E6583E3E9400}" destId="{CAC6CE1F-3245-4894-B2F8-B4DF140BAD61}" srcOrd="8" destOrd="0" parTransId="{6ACD04D3-D585-4753-9670-4DCF5FF820D4}" sibTransId="{7C7751A2-9C94-4A9B-B8B6-98CC2AB49E78}"/>
    <dgm:cxn modelId="{2D3DA885-74E6-4D60-92EB-808618F48E45}" srcId="{93644E3D-2FC3-46A2-A9E3-E6583E3E9400}" destId="{193961BB-AE28-4F3B-8C85-A79EC7D44BC2}" srcOrd="11" destOrd="0" parTransId="{3812AB95-B94A-41B1-8231-265C08CDB2D2}" sibTransId="{0E5BF3EF-3310-4FD9-BB30-721BD3D42960}"/>
    <dgm:cxn modelId="{F9D3DEF3-5490-42B4-A7C0-66DCDBE0F40B}" srcId="{93644E3D-2FC3-46A2-A9E3-E6583E3E9400}" destId="{03605AFB-9B7C-41FC-832E-8A31D7B6F8F2}" srcOrd="10" destOrd="0" parTransId="{7E0F792F-DF97-4A3A-B04C-0B2CA4D5135A}" sibTransId="{E64E4B8D-54F2-4C48-A9BD-4C19330C2526}"/>
    <dgm:cxn modelId="{EEAC29C5-9298-4831-A0D9-5BE14043F665}" srcId="{93644E3D-2FC3-46A2-A9E3-E6583E3E9400}" destId="{E3A6AB6D-02EA-409D-B054-CA398B213578}" srcOrd="7" destOrd="0" parTransId="{99A55B7C-AD7F-44C0-9632-7EE5723F31C6}" sibTransId="{E66C7DC2-25F4-4BF2-ADF2-B0327BD5A90D}"/>
    <dgm:cxn modelId="{06199BD4-4DAF-4E3B-A2E8-EE98F04F5C1B}" type="presOf" srcId="{E3A6AB6D-02EA-409D-B054-CA398B213578}" destId="{8C7BAE01-67CB-4B76-8C74-2345B1844F4D}" srcOrd="0" destOrd="0" presId="urn:microsoft.com/office/officeart/2008/layout/LinedList"/>
    <dgm:cxn modelId="{0EC0A46B-EE0B-44A6-A323-9E66CAA47643}" srcId="{93644E3D-2FC3-46A2-A9E3-E6583E3E9400}" destId="{7D0A7DCA-B4FA-4029-AA79-00E9A16D5F80}" srcOrd="6" destOrd="0" parTransId="{A51061B3-0BAC-412F-8237-D039C6CF70A0}" sibTransId="{8D0A79D0-D670-4D36-88C1-531D79323EB3}"/>
    <dgm:cxn modelId="{CA6BBEC1-4098-4D1D-917C-7C3B6707948E}" type="presOf" srcId="{193961BB-AE28-4F3B-8C85-A79EC7D44BC2}" destId="{BE74E440-C4A9-4420-AEDE-C16F3B1FDA1F}" srcOrd="0" destOrd="0" presId="urn:microsoft.com/office/officeart/2008/layout/LinedList"/>
    <dgm:cxn modelId="{C9450662-F272-482C-8F08-E887B1C941DD}" srcId="{93644E3D-2FC3-46A2-A9E3-E6583E3E9400}" destId="{8BB5F49A-9FE8-4213-A681-E722344FAF03}" srcOrd="5" destOrd="0" parTransId="{854CD8DB-0A03-4C13-ACBB-9B458335E1A4}" sibTransId="{887300D6-FE0F-492D-8D1B-8330B599AA4A}"/>
    <dgm:cxn modelId="{E5C624D7-D42B-469F-AED5-884ACF3BD6AA}" type="presOf" srcId="{CAC6CE1F-3245-4894-B2F8-B4DF140BAD61}" destId="{7E8DF158-69B7-40A5-B453-84EDE6919F97}" srcOrd="0" destOrd="0" presId="urn:microsoft.com/office/officeart/2008/layout/LinedList"/>
    <dgm:cxn modelId="{5211B7BC-2466-4CDE-A1A7-060EB66A65A1}" srcId="{93644E3D-2FC3-46A2-A9E3-E6583E3E9400}" destId="{0B53AD9F-02F8-4CAA-A659-C6124225C7E4}" srcOrd="14" destOrd="0" parTransId="{166FD61B-D6BD-4CB9-959B-197911341EC0}" sibTransId="{5749FC52-9677-4C26-84AC-42F9579AAF85}"/>
    <dgm:cxn modelId="{9B9CAE4E-655B-4742-92F6-A9F0222E713A}" srcId="{93644E3D-2FC3-46A2-A9E3-E6583E3E9400}" destId="{1517DD05-0C53-4CDA-A7B5-6669F36591D5}" srcOrd="13" destOrd="0" parTransId="{9961AA52-4FB7-4117-BFAB-6073BB5D601C}" sibTransId="{CF52BF38-128D-4B4F-8A77-217D1E12F2CE}"/>
    <dgm:cxn modelId="{5BA63E8C-A2F8-414A-BB01-05A3E0B67194}" type="presOf" srcId="{93644E3D-2FC3-46A2-A9E3-E6583E3E9400}" destId="{1B091B53-E9D6-431C-9179-6E2BED36DB8D}" srcOrd="0" destOrd="0" presId="urn:microsoft.com/office/officeart/2008/layout/LinedList"/>
    <dgm:cxn modelId="{7DEEE269-270A-4042-A8EC-32981DD7909E}" type="presOf" srcId="{5E782B25-F5A7-4BED-A212-B3244424D408}" destId="{40A209E3-66A1-4E45-993F-2AD36E710E6B}" srcOrd="0" destOrd="0" presId="urn:microsoft.com/office/officeart/2008/layout/LinedList"/>
    <dgm:cxn modelId="{4B822F24-5E64-42AA-8109-B381F79BE81F}" srcId="{93644E3D-2FC3-46A2-A9E3-E6583E3E9400}" destId="{DAD7E854-E931-4831-A49E-DA6D7695D5C3}" srcOrd="9" destOrd="0" parTransId="{951C0BF3-C886-4265-A9D7-E8007FC21818}" sibTransId="{A89519C5-5377-4903-9AA8-33B4E1F5E3AF}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B5A18A6D-807A-4DC7-8A39-F60ABE45537B}" type="presOf" srcId="{DAD7E854-E931-4831-A49E-DA6D7695D5C3}" destId="{D82267EC-67E3-4768-A089-7048B4AAA91E}" srcOrd="0" destOrd="0" presId="urn:microsoft.com/office/officeart/2008/layout/LinedList"/>
    <dgm:cxn modelId="{6EA043A9-B5EC-4B44-9709-05ACB3F4986E}" type="presOf" srcId="{5B1C0789-EC13-4CB8-9A59-967C90543262}" destId="{2F2B2241-D76D-4D12-8DE5-92136A46F090}" srcOrd="0" destOrd="0" presId="urn:microsoft.com/office/officeart/2008/layout/LinedList"/>
    <dgm:cxn modelId="{AC4869D7-4CDF-4BD2-BC38-B6F2D33D969F}" type="presOf" srcId="{7D0A7DCA-B4FA-4029-AA79-00E9A16D5F80}" destId="{92C0B305-7537-46DD-9713-B6A21F4489F5}" srcOrd="0" destOrd="0" presId="urn:microsoft.com/office/officeart/2008/layout/LinedList"/>
    <dgm:cxn modelId="{75EE30F9-955C-48CC-95A3-AEEF16210477}" srcId="{93644E3D-2FC3-46A2-A9E3-E6583E3E9400}" destId="{5B1C0789-EC13-4CB8-9A59-967C90543262}" srcOrd="1" destOrd="0" parTransId="{A4D60139-BE5B-41F3-BD19-B404396202DF}" sibTransId="{444B8945-6EA9-419E-9FBD-052DE4D205C2}"/>
    <dgm:cxn modelId="{AC4C2D11-3B58-455A-9C1B-C22241BB0095}" type="presParOf" srcId="{1B091B53-E9D6-431C-9179-6E2BED36DB8D}" destId="{E1495A60-5DD4-4320-8A06-3DCADCE523E3}" srcOrd="0" destOrd="0" presId="urn:microsoft.com/office/officeart/2008/layout/LinedList"/>
    <dgm:cxn modelId="{FFD5986F-5E57-4009-8ED8-825FEC5D6CC4}" type="presParOf" srcId="{1B091B53-E9D6-431C-9179-6E2BED36DB8D}" destId="{5943456C-935E-4071-BA51-F5B853F153D5}" srcOrd="1" destOrd="0" presId="urn:microsoft.com/office/officeart/2008/layout/LinedList"/>
    <dgm:cxn modelId="{FB7F9136-D934-4D8F-8D1A-0F5BE4539768}" type="presParOf" srcId="{5943456C-935E-4071-BA51-F5B853F153D5}" destId="{FC596E33-1A3E-4B25-B18B-BF91D8FFD1A8}" srcOrd="0" destOrd="0" presId="urn:microsoft.com/office/officeart/2008/layout/LinedList"/>
    <dgm:cxn modelId="{6E1DEB2C-E1CC-4EF9-B83D-7EF4938CE40A}" type="presParOf" srcId="{5943456C-935E-4071-BA51-F5B853F153D5}" destId="{294776C4-11E3-4A99-9DF4-69DEC8065684}" srcOrd="1" destOrd="0" presId="urn:microsoft.com/office/officeart/2008/layout/LinedList"/>
    <dgm:cxn modelId="{2124CAEF-4A64-4B7F-8AC7-1F5763153D6E}" type="presParOf" srcId="{1B091B53-E9D6-431C-9179-6E2BED36DB8D}" destId="{A2E2420F-9C1D-4D93-961E-8B9339753AC9}" srcOrd="2" destOrd="0" presId="urn:microsoft.com/office/officeart/2008/layout/LinedList"/>
    <dgm:cxn modelId="{6C0D4EF5-0F45-4C65-8861-5D7082E3C6F2}" type="presParOf" srcId="{1B091B53-E9D6-431C-9179-6E2BED36DB8D}" destId="{27CB5CA7-A732-49C6-B196-20FF101D3068}" srcOrd="3" destOrd="0" presId="urn:microsoft.com/office/officeart/2008/layout/LinedList"/>
    <dgm:cxn modelId="{8CB7B495-DD9C-4D41-AF8B-8AA27E762B05}" type="presParOf" srcId="{27CB5CA7-A732-49C6-B196-20FF101D3068}" destId="{2F2B2241-D76D-4D12-8DE5-92136A46F090}" srcOrd="0" destOrd="0" presId="urn:microsoft.com/office/officeart/2008/layout/LinedList"/>
    <dgm:cxn modelId="{1A7992EA-34A6-448A-BC08-DDD58C295F30}" type="presParOf" srcId="{27CB5CA7-A732-49C6-B196-20FF101D3068}" destId="{A86FA9E2-A575-4DC2-9526-623522F9B9F2}" srcOrd="1" destOrd="0" presId="urn:microsoft.com/office/officeart/2008/layout/LinedList"/>
    <dgm:cxn modelId="{D52B8A07-AEFE-4D30-8B07-191A4E39552E}" type="presParOf" srcId="{1B091B53-E9D6-431C-9179-6E2BED36DB8D}" destId="{A1691275-226E-4841-96E9-DE07522879F2}" srcOrd="4" destOrd="0" presId="urn:microsoft.com/office/officeart/2008/layout/LinedList"/>
    <dgm:cxn modelId="{A7B19E9B-6A33-4164-A7C4-1AD64842018B}" type="presParOf" srcId="{1B091B53-E9D6-431C-9179-6E2BED36DB8D}" destId="{10A70A95-4243-454E-9023-D8575439D440}" srcOrd="5" destOrd="0" presId="urn:microsoft.com/office/officeart/2008/layout/LinedList"/>
    <dgm:cxn modelId="{9368D913-2BFD-4639-8F03-99581A4461EC}" type="presParOf" srcId="{10A70A95-4243-454E-9023-D8575439D440}" destId="{C0CA8A9C-2128-4A78-A08E-ED9FF56087B3}" srcOrd="0" destOrd="0" presId="urn:microsoft.com/office/officeart/2008/layout/LinedList"/>
    <dgm:cxn modelId="{CED5B86A-1746-45C5-92F4-E1CF97E73E8E}" type="presParOf" srcId="{10A70A95-4243-454E-9023-D8575439D440}" destId="{53A736C7-51FB-4A7F-864F-C19DCF49E6AD}" srcOrd="1" destOrd="0" presId="urn:microsoft.com/office/officeart/2008/layout/LinedList"/>
    <dgm:cxn modelId="{024C862A-DD51-4B91-ACA5-FAC0B4460096}" type="presParOf" srcId="{1B091B53-E9D6-431C-9179-6E2BED36DB8D}" destId="{2F0B78D9-1963-4495-BC51-B5B35D4531DE}" srcOrd="6" destOrd="0" presId="urn:microsoft.com/office/officeart/2008/layout/LinedList"/>
    <dgm:cxn modelId="{35013CEE-E6DF-4BD4-9F30-D97E3E1F6E70}" type="presParOf" srcId="{1B091B53-E9D6-431C-9179-6E2BED36DB8D}" destId="{6E68C158-CD9F-4031-9785-F66C8316DAA2}" srcOrd="7" destOrd="0" presId="urn:microsoft.com/office/officeart/2008/layout/LinedList"/>
    <dgm:cxn modelId="{CD5DBFC0-711D-463F-857E-5EE8B3C25DAC}" type="presParOf" srcId="{6E68C158-CD9F-4031-9785-F66C8316DAA2}" destId="{D3320AF7-7DCC-4862-8705-1FCA7D8596BE}" srcOrd="0" destOrd="0" presId="urn:microsoft.com/office/officeart/2008/layout/LinedList"/>
    <dgm:cxn modelId="{DAF388EE-131B-4ED1-8786-3159930E2D94}" type="presParOf" srcId="{6E68C158-CD9F-4031-9785-F66C8316DAA2}" destId="{8F5AF218-FCA6-4007-B7FD-35859514A887}" srcOrd="1" destOrd="0" presId="urn:microsoft.com/office/officeart/2008/layout/LinedList"/>
    <dgm:cxn modelId="{AE1C4B30-0A9A-441F-A267-30FBD9AF99E2}" type="presParOf" srcId="{1B091B53-E9D6-431C-9179-6E2BED36DB8D}" destId="{496A7584-C961-42D8-9D9B-207ECF9047CD}" srcOrd="8" destOrd="0" presId="urn:microsoft.com/office/officeart/2008/layout/LinedList"/>
    <dgm:cxn modelId="{328C2C2B-6AFD-4DDB-8D40-F2888CF6C585}" type="presParOf" srcId="{1B091B53-E9D6-431C-9179-6E2BED36DB8D}" destId="{FB2E6250-7257-4FD8-A289-E5C6A1F83818}" srcOrd="9" destOrd="0" presId="urn:microsoft.com/office/officeart/2008/layout/LinedList"/>
    <dgm:cxn modelId="{EB76FCA0-1521-4CB4-BCD8-EA8C487B0359}" type="presParOf" srcId="{FB2E6250-7257-4FD8-A289-E5C6A1F83818}" destId="{40A209E3-66A1-4E45-993F-2AD36E710E6B}" srcOrd="0" destOrd="0" presId="urn:microsoft.com/office/officeart/2008/layout/LinedList"/>
    <dgm:cxn modelId="{997D1D40-F948-4413-B1C0-967E3E909A09}" type="presParOf" srcId="{FB2E6250-7257-4FD8-A289-E5C6A1F83818}" destId="{5E3EF0A8-8FCF-48B1-B362-CBFC049ACB77}" srcOrd="1" destOrd="0" presId="urn:microsoft.com/office/officeart/2008/layout/LinedList"/>
    <dgm:cxn modelId="{1A8DA0C4-3141-4AD7-8C2B-2C3094CA013B}" type="presParOf" srcId="{1B091B53-E9D6-431C-9179-6E2BED36DB8D}" destId="{34E1FE42-1BC0-402F-B9AE-2B19FD4A6856}" srcOrd="10" destOrd="0" presId="urn:microsoft.com/office/officeart/2008/layout/LinedList"/>
    <dgm:cxn modelId="{BFF45A04-125A-432E-9963-EB345A500248}" type="presParOf" srcId="{1B091B53-E9D6-431C-9179-6E2BED36DB8D}" destId="{76A10E13-D21B-47B8-BDA9-8312F11B4143}" srcOrd="11" destOrd="0" presId="urn:microsoft.com/office/officeart/2008/layout/LinedList"/>
    <dgm:cxn modelId="{683F83CC-1B66-4884-8FC1-3D7490D0E8B9}" type="presParOf" srcId="{76A10E13-D21B-47B8-BDA9-8312F11B4143}" destId="{2F8169A0-8BFB-43B5-AE0A-C1262760F67E}" srcOrd="0" destOrd="0" presId="urn:microsoft.com/office/officeart/2008/layout/LinedList"/>
    <dgm:cxn modelId="{A87B2F59-19E2-4E3E-A58D-B8F9C89D7E15}" type="presParOf" srcId="{76A10E13-D21B-47B8-BDA9-8312F11B4143}" destId="{DC9089EE-0883-42DD-BB25-CDDF48AE9142}" srcOrd="1" destOrd="0" presId="urn:microsoft.com/office/officeart/2008/layout/LinedList"/>
    <dgm:cxn modelId="{4DD8F54E-888E-41F5-8F01-579C89BFAAEF}" type="presParOf" srcId="{1B091B53-E9D6-431C-9179-6E2BED36DB8D}" destId="{D4D2D77D-688E-489F-95AA-629D6D9B434E}" srcOrd="12" destOrd="0" presId="urn:microsoft.com/office/officeart/2008/layout/LinedList"/>
    <dgm:cxn modelId="{E2766964-DCD8-4BA3-9156-ACCE0E614563}" type="presParOf" srcId="{1B091B53-E9D6-431C-9179-6E2BED36DB8D}" destId="{347737BB-16D5-41A6-9ABD-F4F920FF8FEC}" srcOrd="13" destOrd="0" presId="urn:microsoft.com/office/officeart/2008/layout/LinedList"/>
    <dgm:cxn modelId="{ABA82888-6FFB-493E-9F35-5D0807FABC19}" type="presParOf" srcId="{347737BB-16D5-41A6-9ABD-F4F920FF8FEC}" destId="{92C0B305-7537-46DD-9713-B6A21F4489F5}" srcOrd="0" destOrd="0" presId="urn:microsoft.com/office/officeart/2008/layout/LinedList"/>
    <dgm:cxn modelId="{A36F31DE-5EBC-4405-8646-984384E436CA}" type="presParOf" srcId="{347737BB-16D5-41A6-9ABD-F4F920FF8FEC}" destId="{7BE47023-C7B0-4E30-B8ED-FEB4A4B21AE0}" srcOrd="1" destOrd="0" presId="urn:microsoft.com/office/officeart/2008/layout/LinedList"/>
    <dgm:cxn modelId="{B8CCB14F-433B-4613-B6D8-ECEC21A8C6DA}" type="presParOf" srcId="{1B091B53-E9D6-431C-9179-6E2BED36DB8D}" destId="{95B3EA1B-2B0F-40B1-BD6B-A733FBEAA15A}" srcOrd="14" destOrd="0" presId="urn:microsoft.com/office/officeart/2008/layout/LinedList"/>
    <dgm:cxn modelId="{455A7BB8-42C7-4F69-96E9-217AC95B69EE}" type="presParOf" srcId="{1B091B53-E9D6-431C-9179-6E2BED36DB8D}" destId="{DD21FB24-FF28-4F28-BAF1-EB42820DBF8E}" srcOrd="15" destOrd="0" presId="urn:microsoft.com/office/officeart/2008/layout/LinedList"/>
    <dgm:cxn modelId="{09832B95-B65B-4D5E-BF23-A9FF1A34B64D}" type="presParOf" srcId="{DD21FB24-FF28-4F28-BAF1-EB42820DBF8E}" destId="{8C7BAE01-67CB-4B76-8C74-2345B1844F4D}" srcOrd="0" destOrd="0" presId="urn:microsoft.com/office/officeart/2008/layout/LinedList"/>
    <dgm:cxn modelId="{7DD3D0F7-7074-4E0C-8321-8F8B379E3750}" type="presParOf" srcId="{DD21FB24-FF28-4F28-BAF1-EB42820DBF8E}" destId="{0F667BF1-F025-410D-9583-E1E32CEC3C0D}" srcOrd="1" destOrd="0" presId="urn:microsoft.com/office/officeart/2008/layout/LinedList"/>
    <dgm:cxn modelId="{87444C2A-1DD4-4C47-8328-59BB8F64CE51}" type="presParOf" srcId="{1B091B53-E9D6-431C-9179-6E2BED36DB8D}" destId="{C88C0D09-8563-4522-851E-720449C33A5C}" srcOrd="16" destOrd="0" presId="urn:microsoft.com/office/officeart/2008/layout/LinedList"/>
    <dgm:cxn modelId="{13E12371-28CA-4FF7-ABD9-9AA2B41E495B}" type="presParOf" srcId="{1B091B53-E9D6-431C-9179-6E2BED36DB8D}" destId="{DD30F9B8-4748-4A01-BE8A-1593F51ED2D1}" srcOrd="17" destOrd="0" presId="urn:microsoft.com/office/officeart/2008/layout/LinedList"/>
    <dgm:cxn modelId="{133EB0E5-11B4-4CEE-B640-78F691EECD42}" type="presParOf" srcId="{DD30F9B8-4748-4A01-BE8A-1593F51ED2D1}" destId="{7E8DF158-69B7-40A5-B453-84EDE6919F97}" srcOrd="0" destOrd="0" presId="urn:microsoft.com/office/officeart/2008/layout/LinedList"/>
    <dgm:cxn modelId="{BD95AA76-DEF4-4000-AEC7-8C696CB1EE87}" type="presParOf" srcId="{DD30F9B8-4748-4A01-BE8A-1593F51ED2D1}" destId="{A660AE25-932C-4D37-95F5-D443AC9D0463}" srcOrd="1" destOrd="0" presId="urn:microsoft.com/office/officeart/2008/layout/LinedList"/>
    <dgm:cxn modelId="{D87D2A5B-B0C2-41C6-B371-87D6CF918395}" type="presParOf" srcId="{1B091B53-E9D6-431C-9179-6E2BED36DB8D}" destId="{3D0A868B-010C-4A39-B916-4B3330AEF656}" srcOrd="18" destOrd="0" presId="urn:microsoft.com/office/officeart/2008/layout/LinedList"/>
    <dgm:cxn modelId="{59B88228-B653-41A0-B505-0C0D5F81D561}" type="presParOf" srcId="{1B091B53-E9D6-431C-9179-6E2BED36DB8D}" destId="{109F1A2E-A212-40B3-A154-D6A716ACE09E}" srcOrd="19" destOrd="0" presId="urn:microsoft.com/office/officeart/2008/layout/LinedList"/>
    <dgm:cxn modelId="{54F94F0B-22F9-45FC-B8E0-BD5F791CBA0D}" type="presParOf" srcId="{109F1A2E-A212-40B3-A154-D6A716ACE09E}" destId="{D82267EC-67E3-4768-A089-7048B4AAA91E}" srcOrd="0" destOrd="0" presId="urn:microsoft.com/office/officeart/2008/layout/LinedList"/>
    <dgm:cxn modelId="{9020A0CC-78CD-4908-A55B-EC26F04A0FC8}" type="presParOf" srcId="{109F1A2E-A212-40B3-A154-D6A716ACE09E}" destId="{ABF49702-7543-4096-BD7B-478BD5DB6218}" srcOrd="1" destOrd="0" presId="urn:microsoft.com/office/officeart/2008/layout/LinedList"/>
    <dgm:cxn modelId="{A3851504-3533-4CB4-884C-A26724F38CF3}" type="presParOf" srcId="{1B091B53-E9D6-431C-9179-6E2BED36DB8D}" destId="{0F2A34FB-4E9D-4040-B5F0-60B7CC574900}" srcOrd="20" destOrd="0" presId="urn:microsoft.com/office/officeart/2008/layout/LinedList"/>
    <dgm:cxn modelId="{E0ECD0AD-C45E-44B7-AA64-4C661E0877B7}" type="presParOf" srcId="{1B091B53-E9D6-431C-9179-6E2BED36DB8D}" destId="{3AA1B7F9-F906-47BD-B40C-B971192CF5EA}" srcOrd="21" destOrd="0" presId="urn:microsoft.com/office/officeart/2008/layout/LinedList"/>
    <dgm:cxn modelId="{08C3C18C-DD63-4187-AFCA-723D1DFE463D}" type="presParOf" srcId="{3AA1B7F9-F906-47BD-B40C-B971192CF5EA}" destId="{439390FD-7798-4518-9750-B44BE9AC8F0D}" srcOrd="0" destOrd="0" presId="urn:microsoft.com/office/officeart/2008/layout/LinedList"/>
    <dgm:cxn modelId="{74A0D2BF-6B0B-4995-AE9B-36ECD53DE09E}" type="presParOf" srcId="{3AA1B7F9-F906-47BD-B40C-B971192CF5EA}" destId="{AD497310-ACB7-4DC8-AEC3-203DCB789E81}" srcOrd="1" destOrd="0" presId="urn:microsoft.com/office/officeart/2008/layout/LinedList"/>
    <dgm:cxn modelId="{17BAFCCE-2A83-4650-A2AA-02598A902346}" type="presParOf" srcId="{1B091B53-E9D6-431C-9179-6E2BED36DB8D}" destId="{3BB8B1DC-BF29-464B-97A3-BD1B3CB47D26}" srcOrd="22" destOrd="0" presId="urn:microsoft.com/office/officeart/2008/layout/LinedList"/>
    <dgm:cxn modelId="{7A400C83-A70B-4042-91E9-8CE16D61EE9A}" type="presParOf" srcId="{1B091B53-E9D6-431C-9179-6E2BED36DB8D}" destId="{4F22084F-A7BD-41D7-AF29-27FC05766758}" srcOrd="23" destOrd="0" presId="urn:microsoft.com/office/officeart/2008/layout/LinedList"/>
    <dgm:cxn modelId="{F67EB7A9-D48A-463B-9BA4-0B2145EAD510}" type="presParOf" srcId="{4F22084F-A7BD-41D7-AF29-27FC05766758}" destId="{BE74E440-C4A9-4420-AEDE-C16F3B1FDA1F}" srcOrd="0" destOrd="0" presId="urn:microsoft.com/office/officeart/2008/layout/LinedList"/>
    <dgm:cxn modelId="{17512B8A-8D1C-4050-9537-F5C0E8D81859}" type="presParOf" srcId="{4F22084F-A7BD-41D7-AF29-27FC05766758}" destId="{74EC861B-2D98-4467-8B21-B6DE3CCDB27E}" srcOrd="1" destOrd="0" presId="urn:microsoft.com/office/officeart/2008/layout/LinedList"/>
    <dgm:cxn modelId="{46B862F4-004A-4055-B0F3-42F20F9927BF}" type="presParOf" srcId="{1B091B53-E9D6-431C-9179-6E2BED36DB8D}" destId="{D6BF24A3-3F1A-45DD-AC30-76D27547FAB6}" srcOrd="24" destOrd="0" presId="urn:microsoft.com/office/officeart/2008/layout/LinedList"/>
    <dgm:cxn modelId="{FBE74C2A-ECE1-4135-AF98-CD6F0FF8224A}" type="presParOf" srcId="{1B091B53-E9D6-431C-9179-6E2BED36DB8D}" destId="{534E00C5-9D57-4DA8-997A-87D694AE6A80}" srcOrd="25" destOrd="0" presId="urn:microsoft.com/office/officeart/2008/layout/LinedList"/>
    <dgm:cxn modelId="{4A9F678E-D8FD-47DD-8424-5C879D191A18}" type="presParOf" srcId="{534E00C5-9D57-4DA8-997A-87D694AE6A80}" destId="{8866D26E-7C13-47F1-B765-7AC69144C3C5}" srcOrd="0" destOrd="0" presId="urn:microsoft.com/office/officeart/2008/layout/LinedList"/>
    <dgm:cxn modelId="{938F71E5-9544-4F1E-8563-3727C7E3E2DC}" type="presParOf" srcId="{534E00C5-9D57-4DA8-997A-87D694AE6A80}" destId="{7926702A-3AF1-4FF5-B64F-A9E9273FEF70}" srcOrd="1" destOrd="0" presId="urn:microsoft.com/office/officeart/2008/layout/LinedList"/>
    <dgm:cxn modelId="{4F2FBC7D-B360-4184-A561-6B4116EF98D4}" type="presParOf" srcId="{1B091B53-E9D6-431C-9179-6E2BED36DB8D}" destId="{4E787225-F8AF-447F-B669-ABC8244E8B68}" srcOrd="26" destOrd="0" presId="urn:microsoft.com/office/officeart/2008/layout/LinedList"/>
    <dgm:cxn modelId="{C3DF1A17-1BBE-4840-B8AC-E5D39A0BDA7B}" type="presParOf" srcId="{1B091B53-E9D6-431C-9179-6E2BED36DB8D}" destId="{4B9621BE-232A-4ED0-9697-A62129B4A71E}" srcOrd="27" destOrd="0" presId="urn:microsoft.com/office/officeart/2008/layout/LinedList"/>
    <dgm:cxn modelId="{FC94001B-0928-4C1E-8B85-6860E5D32C25}" type="presParOf" srcId="{4B9621BE-232A-4ED0-9697-A62129B4A71E}" destId="{042575CB-A759-4983-9F6C-7F8A3DA90054}" srcOrd="0" destOrd="0" presId="urn:microsoft.com/office/officeart/2008/layout/LinedList"/>
    <dgm:cxn modelId="{7691C327-8D60-4136-8A75-39C07BA7DFE4}" type="presParOf" srcId="{4B9621BE-232A-4ED0-9697-A62129B4A71E}" destId="{09BADE3C-49DA-469F-8466-20D414A30498}" srcOrd="1" destOrd="0" presId="urn:microsoft.com/office/officeart/2008/layout/LinedList"/>
    <dgm:cxn modelId="{97175B07-A200-446B-940B-721CF6848EE1}" type="presParOf" srcId="{1B091B53-E9D6-431C-9179-6E2BED36DB8D}" destId="{48E35BFA-E3FD-4C98-9E20-DA62324CB724}" srcOrd="28" destOrd="0" presId="urn:microsoft.com/office/officeart/2008/layout/LinedList"/>
    <dgm:cxn modelId="{D9019EF9-FB24-4F90-ACE4-DD575A648C9D}" type="presParOf" srcId="{1B091B53-E9D6-431C-9179-6E2BED36DB8D}" destId="{72A7329B-D707-4D9E-BD43-69963A93CD4A}" srcOrd="29" destOrd="0" presId="urn:microsoft.com/office/officeart/2008/layout/LinedList"/>
    <dgm:cxn modelId="{458B6582-6534-455F-A926-1DEC2545CDA4}" type="presParOf" srcId="{72A7329B-D707-4D9E-BD43-69963A93CD4A}" destId="{13F0D0CD-2F5D-427B-B8B1-23FF7B037015}" srcOrd="0" destOrd="0" presId="urn:microsoft.com/office/officeart/2008/layout/LinedList"/>
    <dgm:cxn modelId="{FC62AEF5-1035-4E3A-A9F2-FDAB396C2563}" type="presParOf" srcId="{72A7329B-D707-4D9E-BD43-69963A93CD4A}" destId="{5966DD29-7E51-4265-9FA7-A9187A9693EC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03605AFB-9B7C-41FC-832E-8A31D7B6F8F2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Сахарова Валентина Владимировна, </a:t>
          </a:r>
          <a:r>
            <a:rPr lang="ru-RU" sz="1400" b="0" i="1" dirty="0" smtClean="0"/>
            <a:t>заместитель главы администрации городского округа города Дзержинска Нижегородской области по социальным вопросам</a:t>
          </a:r>
          <a:endParaRPr lang="ru-RU" sz="1400" b="0" dirty="0" smtClean="0"/>
        </a:p>
        <a:p>
          <a:pPr algn="just"/>
          <a:r>
            <a:rPr lang="ru-RU" sz="1400" b="1" i="1" dirty="0" err="1" smtClean="0"/>
            <a:t>Вытников</a:t>
          </a:r>
          <a:r>
            <a:rPr lang="ru-RU" sz="1400" b="1" i="1" dirty="0" smtClean="0"/>
            <a:t> Иван Витальевич,  </a:t>
          </a:r>
          <a:r>
            <a:rPr lang="ru-RU" sz="1400" b="0" i="1" dirty="0" smtClean="0"/>
            <a:t>управляющий делами</a:t>
          </a:r>
          <a:r>
            <a:rPr lang="ru-RU" sz="1400" b="0" dirty="0" smtClean="0"/>
            <a:t> </a:t>
          </a:r>
          <a:r>
            <a:rPr lang="ru-RU" sz="1400" b="0" i="1" dirty="0" smtClean="0"/>
            <a:t>администрации Городецкого муниципального района Нижегородской области </a:t>
          </a:r>
        </a:p>
        <a:p>
          <a:pPr algn="just"/>
          <a:r>
            <a:rPr lang="ru-RU" sz="1400" b="1" dirty="0" smtClean="0"/>
            <a:t>Территориальная система обеспечения и защиты прав граждан в условиях правового положения органов местного самоуправления </a:t>
          </a:r>
          <a:endParaRPr lang="ru-RU" sz="500" b="1" dirty="0"/>
        </a:p>
      </dgm:t>
    </dgm:pt>
    <dgm:pt modelId="{7E0F792F-DF97-4A3A-B04C-0B2CA4D5135A}" type="parTrans" cxnId="{F9D3DEF3-5490-42B4-A7C0-66DCDBE0F40B}">
      <dgm:prSet/>
      <dgm:spPr/>
      <dgm:t>
        <a:bodyPr/>
        <a:lstStyle/>
        <a:p>
          <a:endParaRPr lang="ru-RU"/>
        </a:p>
      </dgm:t>
    </dgm:pt>
    <dgm:pt modelId="{E64E4B8D-54F2-4C48-A9BD-4C19330C2526}" type="sibTrans" cxnId="{F9D3DEF3-5490-42B4-A7C0-66DCDBE0F40B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>
        <a:ln>
          <a:noFill/>
        </a:ln>
      </dgm:spPr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endParaRPr lang="ru-RU" sz="1300" b="0" i="1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2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2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A1691275-226E-4841-96E9-DE07522879F2}" type="pres">
      <dgm:prSet presAssocID="{E1F6E3CA-2A5B-4A16-9757-08E5CE3B63B7}" presName="thickLine" presStyleLbl="alignNode1" presStyleIdx="1" presStyleCnt="12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1" presStyleCnt="12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2" presStyleCnt="12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2" presStyleCnt="12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96A7584-C961-42D8-9D9B-207ECF9047CD}" type="pres">
      <dgm:prSet presAssocID="{5E782B25-F5A7-4BED-A212-B3244424D408}" presName="thickLine" presStyleLbl="alignNode1" presStyleIdx="3" presStyleCnt="12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3" presStyleCnt="12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4" presStyleCnt="12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4" presStyleCnt="12" custLinFactNeighborX="397" custLinFactNeighborY="-3243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5" presStyleCnt="12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5" presStyleCnt="12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6" presStyleCnt="12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6" presStyleCnt="12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7" presStyleCnt="12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7" presStyleCnt="12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8" presStyleCnt="12" custLinFactY="-500000" custLinFactNeighborX="-1140" custLinFactNeighborY="-552880"/>
      <dgm:spPr>
        <a:ln>
          <a:noFill/>
        </a:ln>
      </dgm:spPr>
      <dgm:t>
        <a:bodyPr/>
        <a:lstStyle/>
        <a:p>
          <a:endParaRPr lang="ru-RU"/>
        </a:p>
      </dgm:t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8" presStyleCnt="12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0F2A34FB-4E9D-4040-B5F0-60B7CC574900}" type="pres">
      <dgm:prSet presAssocID="{03605AFB-9B7C-41FC-832E-8A31D7B6F8F2}" presName="thickLine" presStyleLbl="alignNode1" presStyleIdx="9" presStyleCnt="12" custLinFactY="100000" custLinFactNeighborY="193779"/>
      <dgm:spPr>
        <a:ln>
          <a:noFill/>
        </a:ln>
      </dgm:spPr>
      <dgm:t>
        <a:bodyPr/>
        <a:lstStyle/>
        <a:p>
          <a:endParaRPr lang="ru-RU"/>
        </a:p>
      </dgm:t>
    </dgm:pt>
    <dgm:pt modelId="{3AA1B7F9-F906-47BD-B40C-B971192CF5EA}" type="pres">
      <dgm:prSet presAssocID="{03605AFB-9B7C-41FC-832E-8A31D7B6F8F2}" presName="horz1" presStyleCnt="0"/>
      <dgm:spPr/>
    </dgm:pt>
    <dgm:pt modelId="{439390FD-7798-4518-9750-B44BE9AC8F0D}" type="pres">
      <dgm:prSet presAssocID="{03605AFB-9B7C-41FC-832E-8A31D7B6F8F2}" presName="tx1" presStyleLbl="revTx" presStyleIdx="9" presStyleCnt="12" custScaleX="95190" custScaleY="80555" custLinFactY="-337393" custLinFactNeighborX="3790" custLinFactNeighborY="-400000"/>
      <dgm:spPr/>
      <dgm:t>
        <a:bodyPr/>
        <a:lstStyle/>
        <a:p>
          <a:endParaRPr lang="ru-RU"/>
        </a:p>
      </dgm:t>
    </dgm:pt>
    <dgm:pt modelId="{AD497310-ACB7-4DC8-AEC3-203DCB789E81}" type="pres">
      <dgm:prSet presAssocID="{03605AFB-9B7C-41FC-832E-8A31D7B6F8F2}" presName="vert1" presStyleCnt="0"/>
      <dgm:spPr/>
    </dgm:pt>
    <dgm:pt modelId="{3BB8B1DC-BF29-464B-97A3-BD1B3CB47D26}" type="pres">
      <dgm:prSet presAssocID="{193961BB-AE28-4F3B-8C85-A79EC7D44BC2}" presName="thickLine" presStyleLbl="alignNode1" presStyleIdx="10" presStyleCnt="12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0" presStyleCnt="12" custScaleX="85004" custScaleY="39469" custLinFactY="-109548" custLinFactNeighborX="500" custLinFactNeighborY="-200000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1" presStyleCnt="12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1" presStyleCnt="12" custScaleX="463509" custLinFactY="-616231" custLinFactNeighborX="-1676" custLinFactNeighborY="-700000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</dgm:ptLst>
  <dgm:cxnLst>
    <dgm:cxn modelId="{5743F74E-45CB-44F7-91E7-2D2DE83C7408}" type="presOf" srcId="{5E782B25-F5A7-4BED-A212-B3244424D408}" destId="{40A209E3-66A1-4E45-993F-2AD36E710E6B}" srcOrd="0" destOrd="0" presId="urn:microsoft.com/office/officeart/2008/layout/LinedList"/>
    <dgm:cxn modelId="{6C3BE71D-1B3C-488C-929E-EA7E619CD758}" type="presOf" srcId="{FEC2FF2C-FCB0-498B-A6BC-20A4E0EE5E88}" destId="{D3320AF7-7DCC-4862-8705-1FCA7D8596BE}" srcOrd="0" destOrd="0" presId="urn:microsoft.com/office/officeart/2008/layout/LinedList"/>
    <dgm:cxn modelId="{19FC4300-DDC4-43BE-A413-1E6005DFDB34}" type="presOf" srcId="{E3A6AB6D-02EA-409D-B054-CA398B213578}" destId="{8C7BAE01-67CB-4B76-8C74-2345B1844F4D}" srcOrd="0" destOrd="0" presId="urn:microsoft.com/office/officeart/2008/layout/LinedList"/>
    <dgm:cxn modelId="{90132EA6-BF00-4B03-B4B6-246ECFDA6ABB}" srcId="{93644E3D-2FC3-46A2-A9E3-E6583E3E9400}" destId="{E1F6E3CA-2A5B-4A16-9757-08E5CE3B63B7}" srcOrd="1" destOrd="0" parTransId="{F1B2C313-8D16-40FD-9E5F-4726015A828B}" sibTransId="{531621BD-CA2B-4320-9116-3241983E5724}"/>
    <dgm:cxn modelId="{F9106873-435F-49E5-BE97-2968A109A8C5}" srcId="{93644E3D-2FC3-46A2-A9E3-E6583E3E9400}" destId="{5E782B25-F5A7-4BED-A212-B3244424D408}" srcOrd="3" destOrd="0" parTransId="{B40622FE-689C-4BBA-907D-632CAA7044A4}" sibTransId="{D8088278-E5B8-4D79-8CDD-A444070968ED}"/>
    <dgm:cxn modelId="{10390197-D90C-4629-860C-80F42F3EAF94}" type="presOf" srcId="{FF856CC2-A279-44E9-B917-9387C56BBFA3}" destId="{509B1A66-C30D-46D6-A711-A36E3D763FAC}" srcOrd="0" destOrd="0" presId="urn:microsoft.com/office/officeart/2008/layout/LinedList"/>
    <dgm:cxn modelId="{1A8CA0A7-26E3-4E4F-AC0F-E34DB5B83EDD}" srcId="{93644E3D-2FC3-46A2-A9E3-E6583E3E9400}" destId="{FEC2FF2C-FCB0-498B-A6BC-20A4E0EE5E88}" srcOrd="2" destOrd="0" parTransId="{3851F7F1-6F55-443A-B4E3-A6D6EB85924F}" sibTransId="{DEC28EBC-A54F-4520-B865-E726881EC0A4}"/>
    <dgm:cxn modelId="{F6F15ED2-325D-4ACB-9550-730F4D6DDA84}" type="presOf" srcId="{CAC6CE1F-3245-4894-B2F8-B4DF140BAD61}" destId="{7E8DF158-69B7-40A5-B453-84EDE6919F97}" srcOrd="0" destOrd="0" presId="urn:microsoft.com/office/officeart/2008/layout/LinedList"/>
    <dgm:cxn modelId="{810D0B9D-ADAD-4FDA-B36C-67B1C67E4F8A}" type="presOf" srcId="{7D0A7DCA-B4FA-4029-AA79-00E9A16D5F80}" destId="{92C0B305-7537-46DD-9713-B6A21F4489F5}" srcOrd="0" destOrd="0" presId="urn:microsoft.com/office/officeart/2008/layout/LinedList"/>
    <dgm:cxn modelId="{EF0A1B99-53B5-4B36-86DA-3090858D8A6D}" type="presOf" srcId="{E1F6E3CA-2A5B-4A16-9757-08E5CE3B63B7}" destId="{C0CA8A9C-2128-4A78-A08E-ED9FF56087B3}" srcOrd="0" destOrd="0" presId="urn:microsoft.com/office/officeart/2008/layout/LinedList"/>
    <dgm:cxn modelId="{DB8B03A3-5AA2-4DD0-828D-E0EC30FB3C25}" srcId="{93644E3D-2FC3-46A2-A9E3-E6583E3E9400}" destId="{CAC6CE1F-3245-4894-B2F8-B4DF140BAD61}" srcOrd="7" destOrd="0" parTransId="{6ACD04D3-D585-4753-9670-4DCF5FF820D4}" sibTransId="{7C7751A2-9C94-4A9B-B8B6-98CC2AB49E78}"/>
    <dgm:cxn modelId="{2D3DA885-74E6-4D60-92EB-808618F48E45}" srcId="{93644E3D-2FC3-46A2-A9E3-E6583E3E9400}" destId="{193961BB-AE28-4F3B-8C85-A79EC7D44BC2}" srcOrd="10" destOrd="0" parTransId="{3812AB95-B94A-41B1-8231-265C08CDB2D2}" sibTransId="{0E5BF3EF-3310-4FD9-BB30-721BD3D42960}"/>
    <dgm:cxn modelId="{F9D3DEF3-5490-42B4-A7C0-66DCDBE0F40B}" srcId="{93644E3D-2FC3-46A2-A9E3-E6583E3E9400}" destId="{03605AFB-9B7C-41FC-832E-8A31D7B6F8F2}" srcOrd="9" destOrd="0" parTransId="{7E0F792F-DF97-4A3A-B04C-0B2CA4D5135A}" sibTransId="{E64E4B8D-54F2-4C48-A9BD-4C19330C2526}"/>
    <dgm:cxn modelId="{EEAC29C5-9298-4831-A0D9-5BE14043F665}" srcId="{93644E3D-2FC3-46A2-A9E3-E6583E3E9400}" destId="{E3A6AB6D-02EA-409D-B054-CA398B213578}" srcOrd="6" destOrd="0" parTransId="{99A55B7C-AD7F-44C0-9632-7EE5723F31C6}" sibTransId="{E66C7DC2-25F4-4BF2-ADF2-B0327BD5A90D}"/>
    <dgm:cxn modelId="{0EC0A46B-EE0B-44A6-A323-9E66CAA47643}" srcId="{93644E3D-2FC3-46A2-A9E3-E6583E3E9400}" destId="{7D0A7DCA-B4FA-4029-AA79-00E9A16D5F80}" srcOrd="5" destOrd="0" parTransId="{A51061B3-0BAC-412F-8237-D039C6CF70A0}" sibTransId="{8D0A79D0-D670-4D36-88C1-531D79323EB3}"/>
    <dgm:cxn modelId="{C9450662-F272-482C-8F08-E887B1C941DD}" srcId="{93644E3D-2FC3-46A2-A9E3-E6583E3E9400}" destId="{8BB5F49A-9FE8-4213-A681-E722344FAF03}" srcOrd="4" destOrd="0" parTransId="{854CD8DB-0A03-4C13-ACBB-9B458335E1A4}" sibTransId="{887300D6-FE0F-492D-8D1B-8330B599AA4A}"/>
    <dgm:cxn modelId="{1F1F6DCF-AC08-4522-B959-7917AA87EFDA}" type="presOf" srcId="{DAD7E854-E931-4831-A49E-DA6D7695D5C3}" destId="{D82267EC-67E3-4768-A089-7048B4AAA91E}" srcOrd="0" destOrd="0" presId="urn:microsoft.com/office/officeart/2008/layout/LinedList"/>
    <dgm:cxn modelId="{591D6233-987C-4C84-8024-26265EC083F1}" type="presOf" srcId="{03605AFB-9B7C-41FC-832E-8A31D7B6F8F2}" destId="{439390FD-7798-4518-9750-B44BE9AC8F0D}" srcOrd="0" destOrd="0" presId="urn:microsoft.com/office/officeart/2008/layout/LinedList"/>
    <dgm:cxn modelId="{86402AD2-8067-4249-8234-EC4470364BAF}" type="presOf" srcId="{93644E3D-2FC3-46A2-A9E3-E6583E3E9400}" destId="{1B091B53-E9D6-431C-9179-6E2BED36DB8D}" srcOrd="0" destOrd="0" presId="urn:microsoft.com/office/officeart/2008/layout/LinedList"/>
    <dgm:cxn modelId="{2525CEAB-7988-4AA7-815F-AAA485AE46F2}" type="presOf" srcId="{8BB5F49A-9FE8-4213-A681-E722344FAF03}" destId="{2F8169A0-8BFB-43B5-AE0A-C1262760F67E}" srcOrd="0" destOrd="0" presId="urn:microsoft.com/office/officeart/2008/layout/LinedList"/>
    <dgm:cxn modelId="{381A0EAA-44A4-4537-8782-16BCC8AAFC99}" type="presOf" srcId="{395DC972-29C1-4F8E-BAD9-C215AFE69541}" destId="{FC596E33-1A3E-4B25-B18B-BF91D8FFD1A8}" srcOrd="0" destOrd="0" presId="urn:microsoft.com/office/officeart/2008/layout/LinedList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4B822F24-5E64-42AA-8109-B381F79BE81F}" srcId="{93644E3D-2FC3-46A2-A9E3-E6583E3E9400}" destId="{DAD7E854-E931-4831-A49E-DA6D7695D5C3}" srcOrd="8" destOrd="0" parTransId="{951C0BF3-C886-4265-A9D7-E8007FC21818}" sibTransId="{A89519C5-5377-4903-9AA8-33B4E1F5E3AF}"/>
    <dgm:cxn modelId="{7C67279B-BEE6-4B88-BA23-A6FB8E25F054}" type="presOf" srcId="{193961BB-AE28-4F3B-8C85-A79EC7D44BC2}" destId="{BE74E440-C4A9-4420-AEDE-C16F3B1FDA1F}" srcOrd="0" destOrd="0" presId="urn:microsoft.com/office/officeart/2008/layout/LinedList"/>
    <dgm:cxn modelId="{80CCD329-2833-4F40-8954-4B6E1167AD34}" srcId="{93644E3D-2FC3-46A2-A9E3-E6583E3E9400}" destId="{FF856CC2-A279-44E9-B917-9387C56BBFA3}" srcOrd="11" destOrd="0" parTransId="{06195FF1-3F64-4664-B26D-5367B7C9DB44}" sibTransId="{3CE99D50-FC0B-421C-B6C0-337D026584CA}"/>
    <dgm:cxn modelId="{31D4AD5A-78F2-4E92-BC64-95A5E6C97C87}" type="presParOf" srcId="{1B091B53-E9D6-431C-9179-6E2BED36DB8D}" destId="{E1495A60-5DD4-4320-8A06-3DCADCE523E3}" srcOrd="0" destOrd="0" presId="urn:microsoft.com/office/officeart/2008/layout/LinedList"/>
    <dgm:cxn modelId="{80B084AC-00B9-4345-9D2A-4F2303EC4E30}" type="presParOf" srcId="{1B091B53-E9D6-431C-9179-6E2BED36DB8D}" destId="{5943456C-935E-4071-BA51-F5B853F153D5}" srcOrd="1" destOrd="0" presId="urn:microsoft.com/office/officeart/2008/layout/LinedList"/>
    <dgm:cxn modelId="{CEB89744-7E6A-4E12-A62D-EE0E85BF22E9}" type="presParOf" srcId="{5943456C-935E-4071-BA51-F5B853F153D5}" destId="{FC596E33-1A3E-4B25-B18B-BF91D8FFD1A8}" srcOrd="0" destOrd="0" presId="urn:microsoft.com/office/officeart/2008/layout/LinedList"/>
    <dgm:cxn modelId="{C1EE555A-AB14-488B-A56A-EB896FE0E04F}" type="presParOf" srcId="{5943456C-935E-4071-BA51-F5B853F153D5}" destId="{294776C4-11E3-4A99-9DF4-69DEC8065684}" srcOrd="1" destOrd="0" presId="urn:microsoft.com/office/officeart/2008/layout/LinedList"/>
    <dgm:cxn modelId="{A562675F-0149-4160-9E73-DA46B5B73879}" type="presParOf" srcId="{1B091B53-E9D6-431C-9179-6E2BED36DB8D}" destId="{A1691275-226E-4841-96E9-DE07522879F2}" srcOrd="2" destOrd="0" presId="urn:microsoft.com/office/officeart/2008/layout/LinedList"/>
    <dgm:cxn modelId="{0933B88C-361B-482B-BA25-94F9A8099A11}" type="presParOf" srcId="{1B091B53-E9D6-431C-9179-6E2BED36DB8D}" destId="{10A70A95-4243-454E-9023-D8575439D440}" srcOrd="3" destOrd="0" presId="urn:microsoft.com/office/officeart/2008/layout/LinedList"/>
    <dgm:cxn modelId="{795C0877-C561-4A77-AA93-9AE0079E3533}" type="presParOf" srcId="{10A70A95-4243-454E-9023-D8575439D440}" destId="{C0CA8A9C-2128-4A78-A08E-ED9FF56087B3}" srcOrd="0" destOrd="0" presId="urn:microsoft.com/office/officeart/2008/layout/LinedList"/>
    <dgm:cxn modelId="{ADDF741D-985F-4E7E-8934-DD11FAEFA0FF}" type="presParOf" srcId="{10A70A95-4243-454E-9023-D8575439D440}" destId="{53A736C7-51FB-4A7F-864F-C19DCF49E6AD}" srcOrd="1" destOrd="0" presId="urn:microsoft.com/office/officeart/2008/layout/LinedList"/>
    <dgm:cxn modelId="{386FA92A-3D52-42D1-9886-303C0CEA5DF9}" type="presParOf" srcId="{1B091B53-E9D6-431C-9179-6E2BED36DB8D}" destId="{2F0B78D9-1963-4495-BC51-B5B35D4531DE}" srcOrd="4" destOrd="0" presId="urn:microsoft.com/office/officeart/2008/layout/LinedList"/>
    <dgm:cxn modelId="{1AFB37B5-5D4F-41FD-B701-7404A7B3904D}" type="presParOf" srcId="{1B091B53-E9D6-431C-9179-6E2BED36DB8D}" destId="{6E68C158-CD9F-4031-9785-F66C8316DAA2}" srcOrd="5" destOrd="0" presId="urn:microsoft.com/office/officeart/2008/layout/LinedList"/>
    <dgm:cxn modelId="{5E5574C8-646F-45D4-A21A-0EA18A16FC62}" type="presParOf" srcId="{6E68C158-CD9F-4031-9785-F66C8316DAA2}" destId="{D3320AF7-7DCC-4862-8705-1FCA7D8596BE}" srcOrd="0" destOrd="0" presId="urn:microsoft.com/office/officeart/2008/layout/LinedList"/>
    <dgm:cxn modelId="{E7447961-D034-4CCE-A66E-148A4C5BA2DC}" type="presParOf" srcId="{6E68C158-CD9F-4031-9785-F66C8316DAA2}" destId="{8F5AF218-FCA6-4007-B7FD-35859514A887}" srcOrd="1" destOrd="0" presId="urn:microsoft.com/office/officeart/2008/layout/LinedList"/>
    <dgm:cxn modelId="{571EDB37-0007-453E-9781-412D75819BE5}" type="presParOf" srcId="{1B091B53-E9D6-431C-9179-6E2BED36DB8D}" destId="{496A7584-C961-42D8-9D9B-207ECF9047CD}" srcOrd="6" destOrd="0" presId="urn:microsoft.com/office/officeart/2008/layout/LinedList"/>
    <dgm:cxn modelId="{738A21A0-1F0E-461A-B98B-9B2A3D0A2BEC}" type="presParOf" srcId="{1B091B53-E9D6-431C-9179-6E2BED36DB8D}" destId="{FB2E6250-7257-4FD8-A289-E5C6A1F83818}" srcOrd="7" destOrd="0" presId="urn:microsoft.com/office/officeart/2008/layout/LinedList"/>
    <dgm:cxn modelId="{317EA6CC-3C6A-4B21-ABF0-94E3656ADC73}" type="presParOf" srcId="{FB2E6250-7257-4FD8-A289-E5C6A1F83818}" destId="{40A209E3-66A1-4E45-993F-2AD36E710E6B}" srcOrd="0" destOrd="0" presId="urn:microsoft.com/office/officeart/2008/layout/LinedList"/>
    <dgm:cxn modelId="{891CF133-E010-4BEC-A4E0-7AC5892EA3B9}" type="presParOf" srcId="{FB2E6250-7257-4FD8-A289-E5C6A1F83818}" destId="{5E3EF0A8-8FCF-48B1-B362-CBFC049ACB77}" srcOrd="1" destOrd="0" presId="urn:microsoft.com/office/officeart/2008/layout/LinedList"/>
    <dgm:cxn modelId="{882C7DA5-1E22-4F34-90B7-47EAE9FCED67}" type="presParOf" srcId="{1B091B53-E9D6-431C-9179-6E2BED36DB8D}" destId="{34E1FE42-1BC0-402F-B9AE-2B19FD4A6856}" srcOrd="8" destOrd="0" presId="urn:microsoft.com/office/officeart/2008/layout/LinedList"/>
    <dgm:cxn modelId="{E2A2D813-C955-447A-8CBA-C9A3A1FAABD2}" type="presParOf" srcId="{1B091B53-E9D6-431C-9179-6E2BED36DB8D}" destId="{76A10E13-D21B-47B8-BDA9-8312F11B4143}" srcOrd="9" destOrd="0" presId="urn:microsoft.com/office/officeart/2008/layout/LinedList"/>
    <dgm:cxn modelId="{C85AA731-2156-44C5-83C8-ED200C5D01B6}" type="presParOf" srcId="{76A10E13-D21B-47B8-BDA9-8312F11B4143}" destId="{2F8169A0-8BFB-43B5-AE0A-C1262760F67E}" srcOrd="0" destOrd="0" presId="urn:microsoft.com/office/officeart/2008/layout/LinedList"/>
    <dgm:cxn modelId="{09FFA4DE-6DA9-431A-B4A1-66FFF8362141}" type="presParOf" srcId="{76A10E13-D21B-47B8-BDA9-8312F11B4143}" destId="{DC9089EE-0883-42DD-BB25-CDDF48AE9142}" srcOrd="1" destOrd="0" presId="urn:microsoft.com/office/officeart/2008/layout/LinedList"/>
    <dgm:cxn modelId="{E74608FF-A340-4025-9CCC-FC96136DB864}" type="presParOf" srcId="{1B091B53-E9D6-431C-9179-6E2BED36DB8D}" destId="{D4D2D77D-688E-489F-95AA-629D6D9B434E}" srcOrd="10" destOrd="0" presId="urn:microsoft.com/office/officeart/2008/layout/LinedList"/>
    <dgm:cxn modelId="{FB5F9C3E-ABC3-4D08-8431-2EB00EE1B4C7}" type="presParOf" srcId="{1B091B53-E9D6-431C-9179-6E2BED36DB8D}" destId="{347737BB-16D5-41A6-9ABD-F4F920FF8FEC}" srcOrd="11" destOrd="0" presId="urn:microsoft.com/office/officeart/2008/layout/LinedList"/>
    <dgm:cxn modelId="{3FD65854-28B3-46A8-8BDF-932A2B303BE7}" type="presParOf" srcId="{347737BB-16D5-41A6-9ABD-F4F920FF8FEC}" destId="{92C0B305-7537-46DD-9713-B6A21F4489F5}" srcOrd="0" destOrd="0" presId="urn:microsoft.com/office/officeart/2008/layout/LinedList"/>
    <dgm:cxn modelId="{E45192AC-F607-4480-8E16-58E52139A2C3}" type="presParOf" srcId="{347737BB-16D5-41A6-9ABD-F4F920FF8FEC}" destId="{7BE47023-C7B0-4E30-B8ED-FEB4A4B21AE0}" srcOrd="1" destOrd="0" presId="urn:microsoft.com/office/officeart/2008/layout/LinedList"/>
    <dgm:cxn modelId="{AFFDDB83-65EB-4020-92E0-1F1237DE5E98}" type="presParOf" srcId="{1B091B53-E9D6-431C-9179-6E2BED36DB8D}" destId="{95B3EA1B-2B0F-40B1-BD6B-A733FBEAA15A}" srcOrd="12" destOrd="0" presId="urn:microsoft.com/office/officeart/2008/layout/LinedList"/>
    <dgm:cxn modelId="{1D49C098-D46B-4939-B6D4-5A9FB8037952}" type="presParOf" srcId="{1B091B53-E9D6-431C-9179-6E2BED36DB8D}" destId="{DD21FB24-FF28-4F28-BAF1-EB42820DBF8E}" srcOrd="13" destOrd="0" presId="urn:microsoft.com/office/officeart/2008/layout/LinedList"/>
    <dgm:cxn modelId="{9FDEC10F-471A-4434-B680-70495D8BC034}" type="presParOf" srcId="{DD21FB24-FF28-4F28-BAF1-EB42820DBF8E}" destId="{8C7BAE01-67CB-4B76-8C74-2345B1844F4D}" srcOrd="0" destOrd="0" presId="urn:microsoft.com/office/officeart/2008/layout/LinedList"/>
    <dgm:cxn modelId="{C5366100-64F3-47DF-8F4C-12CB9EE0DB20}" type="presParOf" srcId="{DD21FB24-FF28-4F28-BAF1-EB42820DBF8E}" destId="{0F667BF1-F025-410D-9583-E1E32CEC3C0D}" srcOrd="1" destOrd="0" presId="urn:microsoft.com/office/officeart/2008/layout/LinedList"/>
    <dgm:cxn modelId="{46723402-D8FD-4803-B8B4-A37D9B40EAEF}" type="presParOf" srcId="{1B091B53-E9D6-431C-9179-6E2BED36DB8D}" destId="{C88C0D09-8563-4522-851E-720449C33A5C}" srcOrd="14" destOrd="0" presId="urn:microsoft.com/office/officeart/2008/layout/LinedList"/>
    <dgm:cxn modelId="{CAE90A66-D94E-4F55-8F09-A6F254321CED}" type="presParOf" srcId="{1B091B53-E9D6-431C-9179-6E2BED36DB8D}" destId="{DD30F9B8-4748-4A01-BE8A-1593F51ED2D1}" srcOrd="15" destOrd="0" presId="urn:microsoft.com/office/officeart/2008/layout/LinedList"/>
    <dgm:cxn modelId="{5E2EBBDF-F16E-40D7-AD5E-B2AA19876CC4}" type="presParOf" srcId="{DD30F9B8-4748-4A01-BE8A-1593F51ED2D1}" destId="{7E8DF158-69B7-40A5-B453-84EDE6919F97}" srcOrd="0" destOrd="0" presId="urn:microsoft.com/office/officeart/2008/layout/LinedList"/>
    <dgm:cxn modelId="{52235FED-6FED-497E-9092-85017A217BBC}" type="presParOf" srcId="{DD30F9B8-4748-4A01-BE8A-1593F51ED2D1}" destId="{A660AE25-932C-4D37-95F5-D443AC9D0463}" srcOrd="1" destOrd="0" presId="urn:microsoft.com/office/officeart/2008/layout/LinedList"/>
    <dgm:cxn modelId="{B29DCC54-5F79-479C-A3FE-9917E6EA0C43}" type="presParOf" srcId="{1B091B53-E9D6-431C-9179-6E2BED36DB8D}" destId="{3D0A868B-010C-4A39-B916-4B3330AEF656}" srcOrd="16" destOrd="0" presId="urn:microsoft.com/office/officeart/2008/layout/LinedList"/>
    <dgm:cxn modelId="{3C63DE5C-AE10-44BB-95D4-26A35A54B3B3}" type="presParOf" srcId="{1B091B53-E9D6-431C-9179-6E2BED36DB8D}" destId="{109F1A2E-A212-40B3-A154-D6A716ACE09E}" srcOrd="17" destOrd="0" presId="urn:microsoft.com/office/officeart/2008/layout/LinedList"/>
    <dgm:cxn modelId="{305F541C-E594-4D17-85F4-AF49E11A5C6A}" type="presParOf" srcId="{109F1A2E-A212-40B3-A154-D6A716ACE09E}" destId="{D82267EC-67E3-4768-A089-7048B4AAA91E}" srcOrd="0" destOrd="0" presId="urn:microsoft.com/office/officeart/2008/layout/LinedList"/>
    <dgm:cxn modelId="{ECE3AF99-3788-48F6-8D94-9318F08C6AF2}" type="presParOf" srcId="{109F1A2E-A212-40B3-A154-D6A716ACE09E}" destId="{ABF49702-7543-4096-BD7B-478BD5DB6218}" srcOrd="1" destOrd="0" presId="urn:microsoft.com/office/officeart/2008/layout/LinedList"/>
    <dgm:cxn modelId="{DD9D83B7-7F30-4D84-8A14-82F2758E74BE}" type="presParOf" srcId="{1B091B53-E9D6-431C-9179-6E2BED36DB8D}" destId="{0F2A34FB-4E9D-4040-B5F0-60B7CC574900}" srcOrd="18" destOrd="0" presId="urn:microsoft.com/office/officeart/2008/layout/LinedList"/>
    <dgm:cxn modelId="{32494225-2CAB-41CA-81D1-3ABAD69AD499}" type="presParOf" srcId="{1B091B53-E9D6-431C-9179-6E2BED36DB8D}" destId="{3AA1B7F9-F906-47BD-B40C-B971192CF5EA}" srcOrd="19" destOrd="0" presId="urn:microsoft.com/office/officeart/2008/layout/LinedList"/>
    <dgm:cxn modelId="{8999BDD1-0248-4E6F-9426-A4DA424FA9DC}" type="presParOf" srcId="{3AA1B7F9-F906-47BD-B40C-B971192CF5EA}" destId="{439390FD-7798-4518-9750-B44BE9AC8F0D}" srcOrd="0" destOrd="0" presId="urn:microsoft.com/office/officeart/2008/layout/LinedList"/>
    <dgm:cxn modelId="{78E2745A-ABCF-4946-AB70-DCED8470CDB0}" type="presParOf" srcId="{3AA1B7F9-F906-47BD-B40C-B971192CF5EA}" destId="{AD497310-ACB7-4DC8-AEC3-203DCB789E81}" srcOrd="1" destOrd="0" presId="urn:microsoft.com/office/officeart/2008/layout/LinedList"/>
    <dgm:cxn modelId="{350B3470-D055-48A6-8637-B04DDD6BD3EC}" type="presParOf" srcId="{1B091B53-E9D6-431C-9179-6E2BED36DB8D}" destId="{3BB8B1DC-BF29-464B-97A3-BD1B3CB47D26}" srcOrd="20" destOrd="0" presId="urn:microsoft.com/office/officeart/2008/layout/LinedList"/>
    <dgm:cxn modelId="{3892E5AD-DAB8-4FBD-840E-5262F98D393F}" type="presParOf" srcId="{1B091B53-E9D6-431C-9179-6E2BED36DB8D}" destId="{4F22084F-A7BD-41D7-AF29-27FC05766758}" srcOrd="21" destOrd="0" presId="urn:microsoft.com/office/officeart/2008/layout/LinedList"/>
    <dgm:cxn modelId="{9FD6A2F5-A093-4D1F-83CC-5AA79FC7C31A}" type="presParOf" srcId="{4F22084F-A7BD-41D7-AF29-27FC05766758}" destId="{BE74E440-C4A9-4420-AEDE-C16F3B1FDA1F}" srcOrd="0" destOrd="0" presId="urn:microsoft.com/office/officeart/2008/layout/LinedList"/>
    <dgm:cxn modelId="{E80D3339-B80C-4594-BFDC-B0D00FF99377}" type="presParOf" srcId="{4F22084F-A7BD-41D7-AF29-27FC05766758}" destId="{74EC861B-2D98-4467-8B21-B6DE3CCDB27E}" srcOrd="1" destOrd="0" presId="urn:microsoft.com/office/officeart/2008/layout/LinedList"/>
    <dgm:cxn modelId="{D066C010-3108-4183-B05F-06AC144149B9}" type="presParOf" srcId="{1B091B53-E9D6-431C-9179-6E2BED36DB8D}" destId="{C26F534E-8717-4F6E-A8EE-601F44221914}" srcOrd="22" destOrd="0" presId="urn:microsoft.com/office/officeart/2008/layout/LinedList"/>
    <dgm:cxn modelId="{E1C2CCC5-2C6C-41C9-ACA7-799439D448FF}" type="presParOf" srcId="{1B091B53-E9D6-431C-9179-6E2BED36DB8D}" destId="{514E11E4-6069-4662-A47F-78169157C23A}" srcOrd="23" destOrd="0" presId="urn:microsoft.com/office/officeart/2008/layout/LinedList"/>
    <dgm:cxn modelId="{0B115C6A-D9BD-4FB9-A433-4CE3FDF8D129}" type="presParOf" srcId="{514E11E4-6069-4662-A47F-78169157C23A}" destId="{509B1A66-C30D-46D6-A711-A36E3D763FAC}" srcOrd="0" destOrd="0" presId="urn:microsoft.com/office/officeart/2008/layout/LinedList"/>
    <dgm:cxn modelId="{AB853097-F198-49B9-A29D-A7AA4C9C9AA5}" type="presParOf" srcId="{514E11E4-6069-4662-A47F-78169157C23A}" destId="{F4217FBE-5B1F-4C8B-9664-74C87C1E6149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EEBECFE2-32D8-4C26-9D1E-52DB975A752B}">
      <dgm:prSet phldrT="[Текст]" custT="1"/>
      <dgm:spPr/>
      <dgm:t>
        <a:bodyPr/>
        <a:lstStyle/>
        <a:p>
          <a:r>
            <a:rPr lang="ru-RU" sz="1500" b="1" dirty="0" smtClean="0"/>
            <a:t>ДИСКУССИОННЫЕ ПЛОЩАДКИ</a:t>
          </a:r>
        </a:p>
        <a:p>
          <a:endParaRPr lang="ru-RU" sz="1500" b="1" dirty="0"/>
        </a:p>
      </dgm:t>
    </dgm:pt>
    <dgm:pt modelId="{698B8707-5542-446B-A647-0F92924A0D54}" type="parTrans" cxnId="{4F715466-8A6E-4323-BD0C-9EDBACD9222A}">
      <dgm:prSet/>
      <dgm:spPr/>
      <dgm:t>
        <a:bodyPr/>
        <a:lstStyle/>
        <a:p>
          <a:endParaRPr lang="ru-RU"/>
        </a:p>
      </dgm:t>
    </dgm:pt>
    <dgm:pt modelId="{763A7BF8-F050-4DA6-91D5-B849B71C9199}" type="sibTrans" cxnId="{4F715466-8A6E-4323-BD0C-9EDBACD9222A}">
      <dgm:prSet/>
      <dgm:spPr/>
      <dgm:t>
        <a:bodyPr/>
        <a:lstStyle/>
        <a:p>
          <a:endParaRPr lang="ru-RU"/>
        </a:p>
      </dgm:t>
    </dgm:pt>
    <dgm:pt modelId="{C715EBF6-D9B3-4027-94CF-CCF9D08109A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Модераторы: </a:t>
          </a:r>
          <a:endParaRPr lang="ru-RU" sz="600" b="0" dirty="0"/>
        </a:p>
      </dgm:t>
    </dgm:pt>
    <dgm:pt modelId="{E71727CF-A288-492A-A2FD-D6821AAEB88E}" type="parTrans" cxnId="{086AF51C-EA21-4305-9AD1-C8DBFD88FA7F}">
      <dgm:prSet/>
      <dgm:spPr/>
      <dgm:t>
        <a:bodyPr/>
        <a:lstStyle/>
        <a:p>
          <a:endParaRPr lang="ru-RU"/>
        </a:p>
      </dgm:t>
    </dgm:pt>
    <dgm:pt modelId="{258AC12A-9505-41E8-9B56-3858275FC815}" type="sibTrans" cxnId="{086AF51C-EA21-4305-9AD1-C8DBFD88FA7F}">
      <dgm:prSet/>
      <dgm:spPr/>
      <dgm:t>
        <a:bodyPr/>
        <a:lstStyle/>
        <a:p>
          <a:endParaRPr lang="ru-RU"/>
        </a:p>
      </dgm:t>
    </dgm:pt>
    <dgm:pt modelId="{5B1C0789-EC13-4CB8-9A59-967C90543262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Костин Дмитрий Викторович, </a:t>
          </a:r>
          <a:r>
            <a:rPr lang="ru-RU" sz="1400" i="1" dirty="0" smtClean="0"/>
            <a:t>прокурор 4 отдела управления по надзору за уголовно-процессуальной и оперативно-розыскной деятельностью прокуратуры Нижегородской области</a:t>
          </a:r>
        </a:p>
        <a:p>
          <a:pPr algn="just"/>
          <a:r>
            <a:rPr lang="ru-RU" sz="1400" b="1" dirty="0" smtClean="0"/>
            <a:t>Соблюдение конституционных прав граждан в уголовном судопроизводстве</a:t>
          </a:r>
          <a:endParaRPr lang="ru-RU" sz="600" b="1" dirty="0"/>
        </a:p>
      </dgm:t>
    </dgm:pt>
    <dgm:pt modelId="{A4D60139-BE5B-41F3-BD19-B404396202DF}" type="parTrans" cxnId="{75EE30F9-955C-48CC-95A3-AEEF16210477}">
      <dgm:prSet/>
      <dgm:spPr/>
      <dgm:t>
        <a:bodyPr/>
        <a:lstStyle/>
        <a:p>
          <a:endParaRPr lang="ru-RU"/>
        </a:p>
      </dgm:t>
    </dgm:pt>
    <dgm:pt modelId="{444B8945-6EA9-419E-9FBD-052DE4D205C2}" type="sibTrans" cxnId="{75EE30F9-955C-48CC-95A3-AEEF16210477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61670320-5958-4ED0-B02A-EDA3650B3975}">
      <dgm:prSet custT="1"/>
      <dgm:spPr/>
      <dgm:t>
        <a:bodyPr/>
        <a:lstStyle/>
        <a:p>
          <a:endParaRPr lang="ru-RU" sz="1600" b="1" dirty="0"/>
        </a:p>
      </dgm:t>
    </dgm:pt>
    <dgm:pt modelId="{9B914648-5266-47A6-839C-714926E8D2BA}" type="parTrans" cxnId="{06798534-E080-40C6-B8E2-8D67BBB71112}">
      <dgm:prSet/>
      <dgm:spPr/>
      <dgm:t>
        <a:bodyPr/>
        <a:lstStyle/>
        <a:p>
          <a:endParaRPr lang="ru-RU"/>
        </a:p>
      </dgm:t>
    </dgm:pt>
    <dgm:pt modelId="{4F1D7E77-3CB0-4791-805F-1C975D134184}" type="sibTrans" cxnId="{06798534-E080-40C6-B8E2-8D67BBB71112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03605AFB-9B7C-41FC-832E-8A31D7B6F8F2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err="1" smtClean="0"/>
            <a:t>Терёхин</a:t>
          </a:r>
          <a:r>
            <a:rPr lang="ru-RU" sz="1400" b="1" i="1" dirty="0" smtClean="0"/>
            <a:t> Владимир Вячеславович,</a:t>
          </a:r>
          <a:r>
            <a:rPr lang="ru-RU" sz="1400" b="0" dirty="0" smtClean="0"/>
            <a:t> </a:t>
          </a:r>
          <a:r>
            <a:rPr lang="ru-RU" sz="1400" b="0" i="1" dirty="0" smtClean="0"/>
            <a:t>профессор кафедры предварительного расследования Нижегородской академии МВД России (далее-академия МВД), доктор юридических наук, доцент </a:t>
          </a:r>
        </a:p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dirty="0" smtClean="0"/>
            <a:t>Права человека и стандарт допустимости доказательства в уголовном процессе </a:t>
          </a:r>
        </a:p>
        <a:p>
          <a:pPr algn="just"/>
          <a:endParaRPr lang="ru-RU" sz="500" b="0" dirty="0"/>
        </a:p>
      </dgm:t>
    </dgm:pt>
    <dgm:pt modelId="{7E0F792F-DF97-4A3A-B04C-0B2CA4D5135A}" type="parTrans" cxnId="{F9D3DEF3-5490-42B4-A7C0-66DCDBE0F40B}">
      <dgm:prSet/>
      <dgm:spPr/>
      <dgm:t>
        <a:bodyPr/>
        <a:lstStyle/>
        <a:p>
          <a:endParaRPr lang="ru-RU"/>
        </a:p>
      </dgm:t>
    </dgm:pt>
    <dgm:pt modelId="{E64E4B8D-54F2-4C48-A9BD-4C19330C2526}" type="sibTrans" cxnId="{F9D3DEF3-5490-42B4-A7C0-66DCDBE0F40B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r>
            <a:rPr lang="ru-RU" sz="1400" b="1" u="sng" dirty="0" smtClean="0"/>
            <a:t>Система работы контрольно-надзорных и правоохранительных органов  по вопросам защиты прав и свобод человека</a:t>
          </a:r>
          <a:r>
            <a:rPr lang="ru-RU" sz="1400" dirty="0" smtClean="0"/>
            <a:t> </a:t>
          </a:r>
        </a:p>
        <a:p>
          <a:pPr marR="0" algn="ctr" eaLnBrk="1" fontAlgn="auto" latinLnBrk="0" hangingPunct="1">
            <a:buClrTx/>
            <a:buSzTx/>
            <a:buFontTx/>
            <a:tabLst/>
            <a:defRPr/>
          </a:pPr>
          <a:r>
            <a:rPr lang="ru-RU" sz="1400" b="0" u="sng" dirty="0" smtClean="0"/>
            <a:t>(Место проведения:  Нижегородская Академия МВД </a:t>
          </a:r>
          <a:r>
            <a:rPr lang="ru-RU" sz="1400" b="0" u="sng" dirty="0" err="1" smtClean="0"/>
            <a:t>России,г</a:t>
          </a:r>
          <a:r>
            <a:rPr lang="ru-RU" sz="1400" b="0" u="sng" dirty="0" smtClean="0"/>
            <a:t>. Нижний Новгород, </a:t>
          </a:r>
          <a:r>
            <a:rPr lang="ru-RU" sz="1400" b="0" u="sng" dirty="0" err="1" smtClean="0"/>
            <a:t>Анкудиновское</a:t>
          </a:r>
          <a:r>
            <a:rPr lang="ru-RU" sz="1400" b="0" u="sng" dirty="0" smtClean="0"/>
            <a:t> шоссе, д.3 новый корпус,                                                  зал диссертационного совета)</a:t>
          </a:r>
          <a:endParaRPr lang="ru-RU" sz="1400" b="0" u="sng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321013D4-3340-407F-803E-9727F15C697A}">
      <dgm:prSet custT="1"/>
      <dgm:spPr/>
      <dgm:t>
        <a:bodyPr/>
        <a:lstStyle/>
        <a:p>
          <a:pPr algn="just"/>
          <a:r>
            <a:rPr lang="ru-RU" sz="1400" b="1" dirty="0" smtClean="0"/>
            <a:t>Гребенщиков Вадим Анатольевич</a:t>
          </a:r>
          <a:r>
            <a:rPr lang="ru-RU" sz="1400" dirty="0" smtClean="0"/>
            <a:t>, </a:t>
          </a:r>
          <a:r>
            <a:rPr lang="ru-RU" sz="1400" i="1" dirty="0" smtClean="0"/>
            <a:t>председатель общественного совета при  ГУ МВД России по Нижегородской области ( далее – ГУ МВД)</a:t>
          </a:r>
          <a:endParaRPr lang="ru-RU" sz="1400" dirty="0"/>
        </a:p>
      </dgm:t>
    </dgm:pt>
    <dgm:pt modelId="{6E7613E2-2F84-4A42-892C-5007321C1483}" type="parTrans" cxnId="{840EFA2E-02E3-4DC8-81B7-C9FDA165964F}">
      <dgm:prSet/>
      <dgm:spPr/>
      <dgm:t>
        <a:bodyPr/>
        <a:lstStyle/>
        <a:p>
          <a:endParaRPr lang="ru-RU"/>
        </a:p>
      </dgm:t>
    </dgm:pt>
    <dgm:pt modelId="{9D3A732D-FD14-41E9-8C24-52CE186FB17B}" type="sibTrans" cxnId="{840EFA2E-02E3-4DC8-81B7-C9FDA165964F}">
      <dgm:prSet/>
      <dgm:spPr/>
      <dgm:t>
        <a:bodyPr/>
        <a:lstStyle/>
        <a:p>
          <a:endParaRPr lang="ru-RU"/>
        </a:p>
      </dgm:t>
    </dgm:pt>
    <dgm:pt modelId="{13898624-189A-40A9-8ECB-681BB636FB32}">
      <dgm:prSet custT="1"/>
      <dgm:spPr/>
      <dgm:t>
        <a:bodyPr/>
        <a:lstStyle/>
        <a:p>
          <a:pPr algn="just"/>
          <a:r>
            <a:rPr lang="ru-RU" sz="1400" b="1" dirty="0" smtClean="0"/>
            <a:t>Черных Евгения Евгеньевна</a:t>
          </a:r>
          <a:r>
            <a:rPr lang="ru-RU" sz="1400" dirty="0" smtClean="0"/>
            <a:t>, </a:t>
          </a:r>
          <a:r>
            <a:rPr lang="ru-RU" sz="1400" i="1" dirty="0" err="1" smtClean="0"/>
            <a:t>врио</a:t>
          </a:r>
          <a:r>
            <a:rPr lang="ru-RU" sz="1400" i="1" dirty="0" smtClean="0"/>
            <a:t> заместителя начальника Нижегородской академии МВД России  (по научной работе), кандидат юридических наук, доцент</a:t>
          </a:r>
          <a:endParaRPr lang="ru-RU" sz="1400" dirty="0"/>
        </a:p>
      </dgm:t>
    </dgm:pt>
    <dgm:pt modelId="{AC3727B0-2B7C-46BC-AFC4-8738A04A29DE}" type="parTrans" cxnId="{B5FA7AF8-ECD5-4A95-BB86-7D09400D6B02}">
      <dgm:prSet/>
      <dgm:spPr/>
      <dgm:t>
        <a:bodyPr/>
        <a:lstStyle/>
        <a:p>
          <a:endParaRPr lang="ru-RU"/>
        </a:p>
      </dgm:t>
    </dgm:pt>
    <dgm:pt modelId="{57737BA9-F009-44ED-8C55-B91F3CD6B371}" type="sibTrans" cxnId="{B5FA7AF8-ECD5-4A95-BB86-7D09400D6B02}">
      <dgm:prSet/>
      <dgm:spPr/>
      <dgm:t>
        <a:bodyPr/>
        <a:lstStyle/>
        <a:p>
          <a:endParaRPr lang="ru-RU"/>
        </a:p>
      </dgm:t>
    </dgm:pt>
    <dgm:pt modelId="{9FF515E1-5C00-4E87-B7C9-D3E4AA57AAE1}">
      <dgm:prSet custT="1"/>
      <dgm:spPr/>
      <dgm:t>
        <a:bodyPr/>
        <a:lstStyle/>
        <a:p>
          <a:pPr algn="just"/>
          <a:r>
            <a:rPr lang="ru-RU" sz="1400" b="1" dirty="0" err="1" smtClean="0"/>
            <a:t>Окмянский</a:t>
          </a:r>
          <a:r>
            <a:rPr lang="ru-RU" sz="1400" b="1" dirty="0" smtClean="0"/>
            <a:t> Владимир Аркадьевич</a:t>
          </a:r>
          <a:r>
            <a:rPr lang="ru-RU" sz="1400" dirty="0" smtClean="0"/>
            <a:t>, </a:t>
          </a:r>
          <a:r>
            <a:rPr lang="ru-RU" sz="1400" i="1" dirty="0" smtClean="0"/>
            <a:t>начальник отдела по взаимодействию с правоохранительными органами аппарата Уполномоченного по правам человека в Нижегородской области</a:t>
          </a:r>
          <a:endParaRPr lang="ru-RU" sz="1400" dirty="0"/>
        </a:p>
      </dgm:t>
    </dgm:pt>
    <dgm:pt modelId="{BB0550E0-FBA4-40EA-BB8D-46A445284DFE}" type="parTrans" cxnId="{4DD6819B-14FA-461F-919E-9AF5DBA7C988}">
      <dgm:prSet/>
      <dgm:spPr/>
      <dgm:t>
        <a:bodyPr/>
        <a:lstStyle/>
        <a:p>
          <a:endParaRPr lang="ru-RU"/>
        </a:p>
      </dgm:t>
    </dgm:pt>
    <dgm:pt modelId="{A1221B04-2EA8-4F47-AA6B-5CA61EE1915A}" type="sibTrans" cxnId="{4DD6819B-14FA-461F-919E-9AF5DBA7C988}">
      <dgm:prSet/>
      <dgm:spPr/>
      <dgm:t>
        <a:bodyPr/>
        <a:lstStyle/>
        <a:p>
          <a:endParaRPr lang="ru-RU"/>
        </a:p>
      </dgm:t>
    </dgm:pt>
    <dgm:pt modelId="{72BC2064-B2EE-491E-A0DC-7EAC3217E02B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Конев Виктор Александрович, </a:t>
          </a:r>
          <a:r>
            <a:rPr lang="ru-RU" sz="1400" i="1" dirty="0" smtClean="0"/>
            <a:t>заместитель начальника Следственной части ГСУ ГУ МВД </a:t>
          </a:r>
          <a:r>
            <a:rPr lang="ru-RU" sz="1400" dirty="0" smtClean="0"/>
            <a:t> </a:t>
          </a:r>
        </a:p>
        <a:p>
          <a:pPr algn="just"/>
          <a:r>
            <a:rPr lang="ru-RU" sz="1400" b="1" dirty="0" smtClean="0"/>
            <a:t>Обеспечение прав и свобод участников уголовного судопроизводства на стадии предварительного следствия </a:t>
          </a:r>
          <a:endParaRPr lang="ru-RU" sz="1400" b="1" dirty="0"/>
        </a:p>
      </dgm:t>
    </dgm:pt>
    <dgm:pt modelId="{E38B9DB3-980C-4C9E-B938-DF6CE3C03BCD}" type="parTrans" cxnId="{0A71609D-A35F-4C40-9F32-BF08744CF6C7}">
      <dgm:prSet/>
      <dgm:spPr/>
      <dgm:t>
        <a:bodyPr/>
        <a:lstStyle/>
        <a:p>
          <a:endParaRPr lang="ru-RU"/>
        </a:p>
      </dgm:t>
    </dgm:pt>
    <dgm:pt modelId="{C021C3B7-A874-4CAD-8D62-14D86E6D4664}" type="sibTrans" cxnId="{0A71609D-A35F-4C40-9F32-BF08744CF6C7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20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20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7E64AB7D-9E72-412A-8297-82EBEFC80926}" type="pres">
      <dgm:prSet presAssocID="{EEBECFE2-32D8-4C26-9D1E-52DB975A752B}" presName="thickLine" presStyleLbl="alignNode1" presStyleIdx="1" presStyleCnt="20" custLinFactY="669325" custLinFactNeighborX="1140" custLinFactNeighborY="700000"/>
      <dgm:spPr>
        <a:ln>
          <a:noFill/>
        </a:ln>
      </dgm:spPr>
      <dgm:t>
        <a:bodyPr/>
        <a:lstStyle/>
        <a:p>
          <a:endParaRPr lang="ru-RU"/>
        </a:p>
      </dgm:t>
    </dgm:pt>
    <dgm:pt modelId="{53AE6825-3399-46DA-BB15-8DE5DB59A027}" type="pres">
      <dgm:prSet presAssocID="{EEBECFE2-32D8-4C26-9D1E-52DB975A752B}" presName="horz1" presStyleCnt="0"/>
      <dgm:spPr/>
    </dgm:pt>
    <dgm:pt modelId="{C50268E0-590E-4F2E-86FC-C49A5FED2ACE}" type="pres">
      <dgm:prSet presAssocID="{EEBECFE2-32D8-4C26-9D1E-52DB975A752B}" presName="tx1" presStyleLbl="revTx" presStyleIdx="1" presStyleCnt="20" custScaleX="69468" custScaleY="60484" custLinFactNeighborX="21661" custLinFactNeighborY="-14051"/>
      <dgm:spPr/>
      <dgm:t>
        <a:bodyPr/>
        <a:lstStyle/>
        <a:p>
          <a:endParaRPr lang="ru-RU"/>
        </a:p>
      </dgm:t>
    </dgm:pt>
    <dgm:pt modelId="{0F42DF1B-3F2A-4B25-AE2C-A758C03DC8AC}" type="pres">
      <dgm:prSet presAssocID="{EEBECFE2-32D8-4C26-9D1E-52DB975A752B}" presName="vert1" presStyleCnt="0"/>
      <dgm:spPr/>
    </dgm:pt>
    <dgm:pt modelId="{0AD2DB2E-F4B7-47FF-998C-A5900A0F77A4}" type="pres">
      <dgm:prSet presAssocID="{C715EBF6-D9B3-4027-94CF-CCF9D08109A7}" presName="thickLine" presStyleLbl="alignNode1" presStyleIdx="2" presStyleCnt="20" custLinFactY="700000" custLinFactNeighborX="2614" custLinFactNeighborY="799053"/>
      <dgm:spPr>
        <a:ln>
          <a:noFill/>
        </a:ln>
      </dgm:spPr>
      <dgm:t>
        <a:bodyPr/>
        <a:lstStyle/>
        <a:p>
          <a:endParaRPr lang="ru-RU"/>
        </a:p>
      </dgm:t>
    </dgm:pt>
    <dgm:pt modelId="{BDA68ACE-4EDB-4DD3-992D-025202DD8FD3}" type="pres">
      <dgm:prSet presAssocID="{C715EBF6-D9B3-4027-94CF-CCF9D08109A7}" presName="horz1" presStyleCnt="0"/>
      <dgm:spPr/>
    </dgm:pt>
    <dgm:pt modelId="{7E0D143D-4BE7-449E-9B32-17A06D9E6A2E}" type="pres">
      <dgm:prSet presAssocID="{C715EBF6-D9B3-4027-94CF-CCF9D08109A7}" presName="tx1" presStyleLbl="revTx" presStyleIdx="2" presStyleCnt="20" custScaleX="427371" custScaleY="45146" custLinFactY="100000" custLinFactNeighborX="-1545" custLinFactNeighborY="164257"/>
      <dgm:spPr/>
      <dgm:t>
        <a:bodyPr/>
        <a:lstStyle/>
        <a:p>
          <a:endParaRPr lang="ru-RU"/>
        </a:p>
      </dgm:t>
    </dgm:pt>
    <dgm:pt modelId="{F5496D4D-4776-40ED-A9A7-95669B70F088}" type="pres">
      <dgm:prSet presAssocID="{C715EBF6-D9B3-4027-94CF-CCF9D08109A7}" presName="vert1" presStyleCnt="0"/>
      <dgm:spPr/>
    </dgm:pt>
    <dgm:pt modelId="{EA9FB7B9-519A-4223-87F7-26985C8C05E2}" type="pres">
      <dgm:prSet presAssocID="{321013D4-3340-407F-803E-9727F15C697A}" presName="thickLine" presStyleLbl="alignNode1" presStyleIdx="3" presStyleCnt="20" custLinFactNeighborX="-94" custLinFactNeighborY="-29247"/>
      <dgm:spPr/>
    </dgm:pt>
    <dgm:pt modelId="{DD8C335E-A537-472B-A736-15A8C0DB4277}" type="pres">
      <dgm:prSet presAssocID="{321013D4-3340-407F-803E-9727F15C697A}" presName="horz1" presStyleCnt="0"/>
      <dgm:spPr/>
    </dgm:pt>
    <dgm:pt modelId="{A5DF5116-D188-4F43-BE17-B4749636CC9B}" type="pres">
      <dgm:prSet presAssocID="{321013D4-3340-407F-803E-9727F15C697A}" presName="tx1" presStyleLbl="revTx" presStyleIdx="3" presStyleCnt="20" custScaleX="496082" custLinFactY="107560" custLinFactNeighborX="3549" custLinFactNeighborY="200000"/>
      <dgm:spPr/>
      <dgm:t>
        <a:bodyPr/>
        <a:lstStyle/>
        <a:p>
          <a:endParaRPr lang="ru-RU"/>
        </a:p>
      </dgm:t>
    </dgm:pt>
    <dgm:pt modelId="{30DF0D99-DB2B-4007-AC0C-15FC58945379}" type="pres">
      <dgm:prSet presAssocID="{321013D4-3340-407F-803E-9727F15C697A}" presName="vert1" presStyleCnt="0"/>
      <dgm:spPr/>
    </dgm:pt>
    <dgm:pt modelId="{4D79B462-09C3-41E0-8FAF-AD856A01AD1B}" type="pres">
      <dgm:prSet presAssocID="{13898624-189A-40A9-8ECB-681BB636FB32}" presName="thickLine" presStyleLbl="alignNode1" presStyleIdx="4" presStyleCnt="20" custLinFactY="100000" custLinFactNeighborX="-361" custLinFactNeighborY="107475"/>
      <dgm:spPr/>
    </dgm:pt>
    <dgm:pt modelId="{0CEF5ECA-2743-4050-B134-98C2C18F5E36}" type="pres">
      <dgm:prSet presAssocID="{13898624-189A-40A9-8ECB-681BB636FB32}" presName="horz1" presStyleCnt="0"/>
      <dgm:spPr/>
    </dgm:pt>
    <dgm:pt modelId="{978F40CA-B012-47A7-B6F8-8635FE0D1C9F}" type="pres">
      <dgm:prSet presAssocID="{13898624-189A-40A9-8ECB-681BB636FB32}" presName="tx1" presStyleLbl="revTx" presStyleIdx="4" presStyleCnt="20" custScaleX="500000" custLinFactY="108044" custLinFactNeighborX="-1807" custLinFactNeighborY="200000"/>
      <dgm:spPr/>
      <dgm:t>
        <a:bodyPr/>
        <a:lstStyle/>
        <a:p>
          <a:endParaRPr lang="ru-RU"/>
        </a:p>
      </dgm:t>
    </dgm:pt>
    <dgm:pt modelId="{99F486AF-9551-4251-A59D-C59A27DE7A2B}" type="pres">
      <dgm:prSet presAssocID="{13898624-189A-40A9-8ECB-681BB636FB32}" presName="vert1" presStyleCnt="0"/>
      <dgm:spPr/>
    </dgm:pt>
    <dgm:pt modelId="{877A5EF1-9080-4BA2-A02B-F86A51EA63D4}" type="pres">
      <dgm:prSet presAssocID="{9FF515E1-5C00-4E87-B7C9-D3E4AA57AAE1}" presName="thickLine" presStyleLbl="alignNode1" presStyleIdx="5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CE0CA685-B200-4921-9479-19561E6809FB}" type="pres">
      <dgm:prSet presAssocID="{9FF515E1-5C00-4E87-B7C9-D3E4AA57AAE1}" presName="horz1" presStyleCnt="0"/>
      <dgm:spPr/>
    </dgm:pt>
    <dgm:pt modelId="{D6982363-F3BD-4EDF-9450-CC39B482E5AB}" type="pres">
      <dgm:prSet presAssocID="{9FF515E1-5C00-4E87-B7C9-D3E4AA57AAE1}" presName="tx1" presStyleLbl="revTx" presStyleIdx="5" presStyleCnt="20" custScaleX="500000" custLinFactY="146368" custLinFactNeighborX="-1767" custLinFactNeighborY="200000"/>
      <dgm:spPr/>
      <dgm:t>
        <a:bodyPr/>
        <a:lstStyle/>
        <a:p>
          <a:endParaRPr lang="ru-RU"/>
        </a:p>
      </dgm:t>
    </dgm:pt>
    <dgm:pt modelId="{379A556E-41F1-44C7-B769-8CD690DD9EEF}" type="pres">
      <dgm:prSet presAssocID="{9FF515E1-5C00-4E87-B7C9-D3E4AA57AAE1}" presName="vert1" presStyleCnt="0"/>
      <dgm:spPr/>
    </dgm:pt>
    <dgm:pt modelId="{A2E2420F-9C1D-4D93-961E-8B9339753AC9}" type="pres">
      <dgm:prSet presAssocID="{5B1C0789-EC13-4CB8-9A59-967C90543262}" presName="thickLine" presStyleLbl="alignNode1" presStyleIdx="6" presStyleCnt="20" custSzY="45720" custScaleX="70359" custLinFactY="100000" custLinFactNeighborX="15961" custLinFactNeighborY="178076"/>
      <dgm:spPr>
        <a:ln>
          <a:noFill/>
        </a:ln>
      </dgm:spPr>
      <dgm:t>
        <a:bodyPr/>
        <a:lstStyle/>
        <a:p>
          <a:endParaRPr lang="ru-RU"/>
        </a:p>
      </dgm:t>
    </dgm:pt>
    <dgm:pt modelId="{27CB5CA7-A732-49C6-B196-20FF101D3068}" type="pres">
      <dgm:prSet presAssocID="{5B1C0789-EC13-4CB8-9A59-967C90543262}" presName="horz1" presStyleCnt="0"/>
      <dgm:spPr/>
    </dgm:pt>
    <dgm:pt modelId="{2F2B2241-D76D-4D12-8DE5-92136A46F090}" type="pres">
      <dgm:prSet presAssocID="{5B1C0789-EC13-4CB8-9A59-967C90543262}" presName="tx1" presStyleLbl="revTx" presStyleIdx="6" presStyleCnt="20" custScaleX="95062" custScaleY="67886" custLinFactY="300000" custLinFactNeighborX="4472" custLinFactNeighborY="338725"/>
      <dgm:spPr/>
      <dgm:t>
        <a:bodyPr/>
        <a:lstStyle/>
        <a:p>
          <a:endParaRPr lang="ru-RU"/>
        </a:p>
      </dgm:t>
    </dgm:pt>
    <dgm:pt modelId="{A86FA9E2-A575-4DC2-9526-623522F9B9F2}" type="pres">
      <dgm:prSet presAssocID="{5B1C0789-EC13-4CB8-9A59-967C90543262}" presName="vert1" presStyleCnt="0"/>
      <dgm:spPr/>
    </dgm:pt>
    <dgm:pt modelId="{A1691275-226E-4841-96E9-DE07522879F2}" type="pres">
      <dgm:prSet presAssocID="{E1F6E3CA-2A5B-4A16-9757-08E5CE3B63B7}" presName="thickLine" presStyleLbl="alignNode1" presStyleIdx="7" presStyleCnt="20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7" presStyleCnt="20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8" presStyleCnt="20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8" presStyleCnt="20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8E76B881-8C5B-4A5A-B2AD-CE3AD32DFC15}" type="pres">
      <dgm:prSet presAssocID="{61670320-5958-4ED0-B02A-EDA3650B3975}" presName="thickLine" presStyleLbl="alignNode1" presStyleIdx="9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4491DBDC-6773-45AE-BEA7-22F33BF546BE}" type="pres">
      <dgm:prSet presAssocID="{61670320-5958-4ED0-B02A-EDA3650B3975}" presName="horz1" presStyleCnt="0"/>
      <dgm:spPr/>
    </dgm:pt>
    <dgm:pt modelId="{90213F17-5A1B-4047-90C8-26773AD21E6D}" type="pres">
      <dgm:prSet presAssocID="{61670320-5958-4ED0-B02A-EDA3650B3975}" presName="tx1" presStyleLbl="revTx" presStyleIdx="9" presStyleCnt="20" custScaleX="120205" custScaleY="11114" custLinFactY="-300000" custLinFactNeighborX="-220" custLinFactNeighborY="-335720"/>
      <dgm:spPr/>
      <dgm:t>
        <a:bodyPr/>
        <a:lstStyle/>
        <a:p>
          <a:endParaRPr lang="ru-RU"/>
        </a:p>
      </dgm:t>
    </dgm:pt>
    <dgm:pt modelId="{079E397D-8509-4516-AA91-33211E5BA504}" type="pres">
      <dgm:prSet presAssocID="{61670320-5958-4ED0-B02A-EDA3650B3975}" presName="vert1" presStyleCnt="0"/>
      <dgm:spPr/>
    </dgm:pt>
    <dgm:pt modelId="{496A7584-C961-42D8-9D9B-207ECF9047CD}" type="pres">
      <dgm:prSet presAssocID="{5E782B25-F5A7-4BED-A212-B3244424D408}" presName="thickLine" presStyleLbl="alignNode1" presStyleIdx="10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10" presStyleCnt="20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11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11" presStyleCnt="20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12" presStyleCnt="20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12" presStyleCnt="20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13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13" presStyleCnt="20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14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14" presStyleCnt="20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15" presStyleCnt="20" custLinFactY="-300000" custLinFactNeighborX="-361" custLinFactNeighborY="-330596"/>
      <dgm:spPr/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15" presStyleCnt="20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0F2A34FB-4E9D-4040-B5F0-60B7CC574900}" type="pres">
      <dgm:prSet presAssocID="{03605AFB-9B7C-41FC-832E-8A31D7B6F8F2}" presName="thickLine" presStyleLbl="alignNode1" presStyleIdx="16" presStyleCnt="20" custLinFactY="100000" custLinFactNeighborY="193779"/>
      <dgm:spPr>
        <a:ln>
          <a:noFill/>
        </a:ln>
      </dgm:spPr>
      <dgm:t>
        <a:bodyPr/>
        <a:lstStyle/>
        <a:p>
          <a:endParaRPr lang="ru-RU"/>
        </a:p>
      </dgm:t>
    </dgm:pt>
    <dgm:pt modelId="{3AA1B7F9-F906-47BD-B40C-B971192CF5EA}" type="pres">
      <dgm:prSet presAssocID="{03605AFB-9B7C-41FC-832E-8A31D7B6F8F2}" presName="horz1" presStyleCnt="0"/>
      <dgm:spPr/>
    </dgm:pt>
    <dgm:pt modelId="{439390FD-7798-4518-9750-B44BE9AC8F0D}" type="pres">
      <dgm:prSet presAssocID="{03605AFB-9B7C-41FC-832E-8A31D7B6F8F2}" presName="tx1" presStyleLbl="revTx" presStyleIdx="16" presStyleCnt="20" custScaleX="95190" custScaleY="80555" custLinFactY="-200000" custLinFactNeighborX="4560" custLinFactNeighborY="-237510"/>
      <dgm:spPr/>
      <dgm:t>
        <a:bodyPr/>
        <a:lstStyle/>
        <a:p>
          <a:endParaRPr lang="ru-RU"/>
        </a:p>
      </dgm:t>
    </dgm:pt>
    <dgm:pt modelId="{AD497310-ACB7-4DC8-AEC3-203DCB789E81}" type="pres">
      <dgm:prSet presAssocID="{03605AFB-9B7C-41FC-832E-8A31D7B6F8F2}" presName="vert1" presStyleCnt="0"/>
      <dgm:spPr/>
    </dgm:pt>
    <dgm:pt modelId="{3BB8B1DC-BF29-464B-97A3-BD1B3CB47D26}" type="pres">
      <dgm:prSet presAssocID="{193961BB-AE28-4F3B-8C85-A79EC7D44BC2}" presName="thickLine" presStyleLbl="alignNode1" presStyleIdx="17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7" presStyleCnt="20" custScaleX="85004" custScaleY="39469" custLinFactY="-109548" custLinFactNeighborX="500" custLinFactNeighborY="-200000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8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8" presStyleCnt="20" custScaleX="463509" custLinFactY="-600000" custLinFactNeighborY="-669281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  <dgm:pt modelId="{757423E4-A2EA-45F7-9D75-BA7DD2350A7B}" type="pres">
      <dgm:prSet presAssocID="{72BC2064-B2EE-491E-A0DC-7EAC3217E02B}" presName="thickLine" presStyleLbl="alignNode1" presStyleIdx="19" presStyleCnt="20"/>
      <dgm:spPr>
        <a:ln>
          <a:noFill/>
        </a:ln>
      </dgm:spPr>
      <dgm:t>
        <a:bodyPr/>
        <a:lstStyle/>
        <a:p>
          <a:endParaRPr lang="ru-RU"/>
        </a:p>
      </dgm:t>
    </dgm:pt>
    <dgm:pt modelId="{F10A6488-13E8-4104-847C-601AF5C1B028}" type="pres">
      <dgm:prSet presAssocID="{72BC2064-B2EE-491E-A0DC-7EAC3217E02B}" presName="horz1" presStyleCnt="0"/>
      <dgm:spPr/>
    </dgm:pt>
    <dgm:pt modelId="{9863954B-0D9C-4B2D-82BA-90B5C95EC338}" type="pres">
      <dgm:prSet presAssocID="{72BC2064-B2EE-491E-A0DC-7EAC3217E02B}" presName="tx1" presStyleLbl="revTx" presStyleIdx="19" presStyleCnt="20" custScaleX="95062" custScaleY="67886" custLinFactY="-56030" custLinFactNeighborX="4560" custLinFactNeighborY="-100000"/>
      <dgm:spPr/>
      <dgm:t>
        <a:bodyPr/>
        <a:lstStyle/>
        <a:p>
          <a:endParaRPr lang="ru-RU"/>
        </a:p>
      </dgm:t>
    </dgm:pt>
    <dgm:pt modelId="{948AA95A-02A9-45B7-911E-63641C51E1ED}" type="pres">
      <dgm:prSet presAssocID="{72BC2064-B2EE-491E-A0DC-7EAC3217E02B}" presName="vert1" presStyleCnt="0"/>
      <dgm:spPr/>
    </dgm:pt>
  </dgm:ptLst>
  <dgm:cxnLst>
    <dgm:cxn modelId="{4DD6819B-14FA-461F-919E-9AF5DBA7C988}" srcId="{93644E3D-2FC3-46A2-A9E3-E6583E3E9400}" destId="{9FF515E1-5C00-4E87-B7C9-D3E4AA57AAE1}" srcOrd="5" destOrd="0" parTransId="{BB0550E0-FBA4-40EA-BB8D-46A445284DFE}" sibTransId="{A1221B04-2EA8-4F47-AA6B-5CA61EE1915A}"/>
    <dgm:cxn modelId="{7386C52B-8966-4BFA-8755-41A3E11801D6}" type="presOf" srcId="{7D0A7DCA-B4FA-4029-AA79-00E9A16D5F80}" destId="{92C0B305-7537-46DD-9713-B6A21F4489F5}" srcOrd="0" destOrd="0" presId="urn:microsoft.com/office/officeart/2008/layout/LinedList"/>
    <dgm:cxn modelId="{90132EA6-BF00-4B03-B4B6-246ECFDA6ABB}" srcId="{93644E3D-2FC3-46A2-A9E3-E6583E3E9400}" destId="{E1F6E3CA-2A5B-4A16-9757-08E5CE3B63B7}" srcOrd="7" destOrd="0" parTransId="{F1B2C313-8D16-40FD-9E5F-4726015A828B}" sibTransId="{531621BD-CA2B-4320-9116-3241983E5724}"/>
    <dgm:cxn modelId="{75EE30F9-955C-48CC-95A3-AEEF16210477}" srcId="{93644E3D-2FC3-46A2-A9E3-E6583E3E9400}" destId="{5B1C0789-EC13-4CB8-9A59-967C90543262}" srcOrd="6" destOrd="0" parTransId="{A4D60139-BE5B-41F3-BD19-B404396202DF}" sibTransId="{444B8945-6EA9-419E-9FBD-052DE4D205C2}"/>
    <dgm:cxn modelId="{C9450662-F272-482C-8F08-E887B1C941DD}" srcId="{93644E3D-2FC3-46A2-A9E3-E6583E3E9400}" destId="{8BB5F49A-9FE8-4213-A681-E722344FAF03}" srcOrd="11" destOrd="0" parTransId="{854CD8DB-0A03-4C13-ACBB-9B458335E1A4}" sibTransId="{887300D6-FE0F-492D-8D1B-8330B599AA4A}"/>
    <dgm:cxn modelId="{EEAC29C5-9298-4831-A0D9-5BE14043F665}" srcId="{93644E3D-2FC3-46A2-A9E3-E6583E3E9400}" destId="{E3A6AB6D-02EA-409D-B054-CA398B213578}" srcOrd="13" destOrd="0" parTransId="{99A55B7C-AD7F-44C0-9632-7EE5723F31C6}" sibTransId="{E66C7DC2-25F4-4BF2-ADF2-B0327BD5A90D}"/>
    <dgm:cxn modelId="{5A3341DF-0F57-4214-989C-2F1EBC7E4F2F}" type="presOf" srcId="{13898624-189A-40A9-8ECB-681BB636FB32}" destId="{978F40CA-B012-47A7-B6F8-8635FE0D1C9F}" srcOrd="0" destOrd="0" presId="urn:microsoft.com/office/officeart/2008/layout/LinedList"/>
    <dgm:cxn modelId="{D4B5B98C-9622-47A9-9FCC-DE91CBC4A245}" type="presOf" srcId="{93644E3D-2FC3-46A2-A9E3-E6583E3E9400}" destId="{1B091B53-E9D6-431C-9179-6E2BED36DB8D}" srcOrd="0" destOrd="0" presId="urn:microsoft.com/office/officeart/2008/layout/LinedList"/>
    <dgm:cxn modelId="{086AF51C-EA21-4305-9AD1-C8DBFD88FA7F}" srcId="{93644E3D-2FC3-46A2-A9E3-E6583E3E9400}" destId="{C715EBF6-D9B3-4027-94CF-CCF9D08109A7}" srcOrd="2" destOrd="0" parTransId="{E71727CF-A288-492A-A2FD-D6821AAEB88E}" sibTransId="{258AC12A-9505-41E8-9B56-3858275FC815}"/>
    <dgm:cxn modelId="{8B58236F-3B61-4F6E-82A0-107B1BD53F5B}" type="presOf" srcId="{FF856CC2-A279-44E9-B917-9387C56BBFA3}" destId="{509B1A66-C30D-46D6-A711-A36E3D763FAC}" srcOrd="0" destOrd="0" presId="urn:microsoft.com/office/officeart/2008/layout/LinedList"/>
    <dgm:cxn modelId="{B940FDD9-40F6-4EAF-B885-0CEC71603D5D}" type="presOf" srcId="{8BB5F49A-9FE8-4213-A681-E722344FAF03}" destId="{2F8169A0-8BFB-43B5-AE0A-C1262760F67E}" srcOrd="0" destOrd="0" presId="urn:microsoft.com/office/officeart/2008/layout/LinedList"/>
    <dgm:cxn modelId="{24E7B903-E67F-4FCA-8B04-38061B069218}" type="presOf" srcId="{193961BB-AE28-4F3B-8C85-A79EC7D44BC2}" destId="{BE74E440-C4A9-4420-AEDE-C16F3B1FDA1F}" srcOrd="0" destOrd="0" presId="urn:microsoft.com/office/officeart/2008/layout/LinedList"/>
    <dgm:cxn modelId="{107C6C68-0113-4B81-82CC-A4095E0B4BCC}" type="presOf" srcId="{395DC972-29C1-4F8E-BAD9-C215AFE69541}" destId="{FC596E33-1A3E-4B25-B18B-BF91D8FFD1A8}" srcOrd="0" destOrd="0" presId="urn:microsoft.com/office/officeart/2008/layout/LinedList"/>
    <dgm:cxn modelId="{2D3DA885-74E6-4D60-92EB-808618F48E45}" srcId="{93644E3D-2FC3-46A2-A9E3-E6583E3E9400}" destId="{193961BB-AE28-4F3B-8C85-A79EC7D44BC2}" srcOrd="17" destOrd="0" parTransId="{3812AB95-B94A-41B1-8231-265C08CDB2D2}" sibTransId="{0E5BF3EF-3310-4FD9-BB30-721BD3D42960}"/>
    <dgm:cxn modelId="{B5FA7AF8-ECD5-4A95-BB86-7D09400D6B02}" srcId="{93644E3D-2FC3-46A2-A9E3-E6583E3E9400}" destId="{13898624-189A-40A9-8ECB-681BB636FB32}" srcOrd="4" destOrd="0" parTransId="{AC3727B0-2B7C-46BC-AFC4-8738A04A29DE}" sibTransId="{57737BA9-F009-44ED-8C55-B91F3CD6B371}"/>
    <dgm:cxn modelId="{A76FFD22-B81D-4045-9C1C-D7CC366FF167}" type="presOf" srcId="{72BC2064-B2EE-491E-A0DC-7EAC3217E02B}" destId="{9863954B-0D9C-4B2D-82BA-90B5C95EC338}" srcOrd="0" destOrd="0" presId="urn:microsoft.com/office/officeart/2008/layout/LinedList"/>
    <dgm:cxn modelId="{6B255E85-3324-4E19-8784-3D740AF9DB04}" type="presOf" srcId="{C715EBF6-D9B3-4027-94CF-CCF9D08109A7}" destId="{7E0D143D-4BE7-449E-9B32-17A06D9E6A2E}" srcOrd="0" destOrd="0" presId="urn:microsoft.com/office/officeart/2008/layout/LinedList"/>
    <dgm:cxn modelId="{03FA1BDD-B8EF-4982-AECF-CE0CE6B6A18D}" type="presOf" srcId="{E3A6AB6D-02EA-409D-B054-CA398B213578}" destId="{8C7BAE01-67CB-4B76-8C74-2345B1844F4D}" srcOrd="0" destOrd="0" presId="urn:microsoft.com/office/officeart/2008/layout/LinedList"/>
    <dgm:cxn modelId="{4F715466-8A6E-4323-BD0C-9EDBACD9222A}" srcId="{93644E3D-2FC3-46A2-A9E3-E6583E3E9400}" destId="{EEBECFE2-32D8-4C26-9D1E-52DB975A752B}" srcOrd="1" destOrd="0" parTransId="{698B8707-5542-446B-A647-0F92924A0D54}" sibTransId="{763A7BF8-F050-4DA6-91D5-B849B71C9199}"/>
    <dgm:cxn modelId="{1A8CA0A7-26E3-4E4F-AC0F-E34DB5B83EDD}" srcId="{93644E3D-2FC3-46A2-A9E3-E6583E3E9400}" destId="{FEC2FF2C-FCB0-498B-A6BC-20A4E0EE5E88}" srcOrd="8" destOrd="0" parTransId="{3851F7F1-6F55-443A-B4E3-A6D6EB85924F}" sibTransId="{DEC28EBC-A54F-4520-B865-E726881EC0A4}"/>
    <dgm:cxn modelId="{907AC1AC-7923-45C2-A4D0-B6AD9ABE50F6}" type="presOf" srcId="{5E782B25-F5A7-4BED-A212-B3244424D408}" destId="{40A209E3-66A1-4E45-993F-2AD36E710E6B}" srcOrd="0" destOrd="0" presId="urn:microsoft.com/office/officeart/2008/layout/LinedList"/>
    <dgm:cxn modelId="{A399E529-ED0D-4A2E-B0C7-0BFB18057749}" type="presOf" srcId="{61670320-5958-4ED0-B02A-EDA3650B3975}" destId="{90213F17-5A1B-4047-90C8-26773AD21E6D}" srcOrd="0" destOrd="0" presId="urn:microsoft.com/office/officeart/2008/layout/LinedList"/>
    <dgm:cxn modelId="{6517B540-1974-4D17-9032-4225F155AD1E}" type="presOf" srcId="{CAC6CE1F-3245-4894-B2F8-B4DF140BAD61}" destId="{7E8DF158-69B7-40A5-B453-84EDE6919F97}" srcOrd="0" destOrd="0" presId="urn:microsoft.com/office/officeart/2008/layout/LinedList"/>
    <dgm:cxn modelId="{2BBAB493-9BB5-40F6-B489-31F9B95E9E31}" type="presOf" srcId="{03605AFB-9B7C-41FC-832E-8A31D7B6F8F2}" destId="{439390FD-7798-4518-9750-B44BE9AC8F0D}" srcOrd="0" destOrd="0" presId="urn:microsoft.com/office/officeart/2008/layout/LinedList"/>
    <dgm:cxn modelId="{9F3CCD57-DC87-4DEF-9D40-3E852F3B2920}" type="presOf" srcId="{FEC2FF2C-FCB0-498B-A6BC-20A4E0EE5E88}" destId="{D3320AF7-7DCC-4862-8705-1FCA7D8596BE}" srcOrd="0" destOrd="0" presId="urn:microsoft.com/office/officeart/2008/layout/LinedList"/>
    <dgm:cxn modelId="{6B9C95D5-73B1-4735-8C02-17DF5879951D}" type="presOf" srcId="{E1F6E3CA-2A5B-4A16-9757-08E5CE3B63B7}" destId="{C0CA8A9C-2128-4A78-A08E-ED9FF56087B3}" srcOrd="0" destOrd="0" presId="urn:microsoft.com/office/officeart/2008/layout/LinedList"/>
    <dgm:cxn modelId="{80CCD329-2833-4F40-8954-4B6E1167AD34}" srcId="{93644E3D-2FC3-46A2-A9E3-E6583E3E9400}" destId="{FF856CC2-A279-44E9-B917-9387C56BBFA3}" srcOrd="18" destOrd="0" parTransId="{06195FF1-3F64-4664-B26D-5367B7C9DB44}" sibTransId="{3CE99D50-FC0B-421C-B6C0-337D026584CA}"/>
    <dgm:cxn modelId="{7BC63CD5-7FE3-499F-B5E5-CA2F6884CA79}" type="presOf" srcId="{321013D4-3340-407F-803E-9727F15C697A}" destId="{A5DF5116-D188-4F43-BE17-B4749636CC9B}" srcOrd="0" destOrd="0" presId="urn:microsoft.com/office/officeart/2008/layout/LinedList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9F1D9C77-B52F-4917-88B7-D01655F07097}" type="presOf" srcId="{DAD7E854-E931-4831-A49E-DA6D7695D5C3}" destId="{D82267EC-67E3-4768-A089-7048B4AAA91E}" srcOrd="0" destOrd="0" presId="urn:microsoft.com/office/officeart/2008/layout/LinedList"/>
    <dgm:cxn modelId="{F9106873-435F-49E5-BE97-2968A109A8C5}" srcId="{93644E3D-2FC3-46A2-A9E3-E6583E3E9400}" destId="{5E782B25-F5A7-4BED-A212-B3244424D408}" srcOrd="10" destOrd="0" parTransId="{B40622FE-689C-4BBA-907D-632CAA7044A4}" sibTransId="{D8088278-E5B8-4D79-8CDD-A444070968ED}"/>
    <dgm:cxn modelId="{0A71609D-A35F-4C40-9F32-BF08744CF6C7}" srcId="{93644E3D-2FC3-46A2-A9E3-E6583E3E9400}" destId="{72BC2064-B2EE-491E-A0DC-7EAC3217E02B}" srcOrd="19" destOrd="0" parTransId="{E38B9DB3-980C-4C9E-B938-DF6CE3C03BCD}" sibTransId="{C021C3B7-A874-4CAD-8D62-14D86E6D4664}"/>
    <dgm:cxn modelId="{DB8B03A3-5AA2-4DD0-828D-E0EC30FB3C25}" srcId="{93644E3D-2FC3-46A2-A9E3-E6583E3E9400}" destId="{CAC6CE1F-3245-4894-B2F8-B4DF140BAD61}" srcOrd="14" destOrd="0" parTransId="{6ACD04D3-D585-4753-9670-4DCF5FF820D4}" sibTransId="{7C7751A2-9C94-4A9B-B8B6-98CC2AB49E78}"/>
    <dgm:cxn modelId="{F9D3DEF3-5490-42B4-A7C0-66DCDBE0F40B}" srcId="{93644E3D-2FC3-46A2-A9E3-E6583E3E9400}" destId="{03605AFB-9B7C-41FC-832E-8A31D7B6F8F2}" srcOrd="16" destOrd="0" parTransId="{7E0F792F-DF97-4A3A-B04C-0B2CA4D5135A}" sibTransId="{E64E4B8D-54F2-4C48-A9BD-4C19330C2526}"/>
    <dgm:cxn modelId="{B0BFF5B3-24A5-402B-AC5F-994663B21947}" type="presOf" srcId="{EEBECFE2-32D8-4C26-9D1E-52DB975A752B}" destId="{C50268E0-590E-4F2E-86FC-C49A5FED2ACE}" srcOrd="0" destOrd="0" presId="urn:microsoft.com/office/officeart/2008/layout/LinedList"/>
    <dgm:cxn modelId="{A1EAEEAF-BB12-40F2-8125-1E36F425886F}" type="presOf" srcId="{9FF515E1-5C00-4E87-B7C9-D3E4AA57AAE1}" destId="{D6982363-F3BD-4EDF-9450-CC39B482E5AB}" srcOrd="0" destOrd="0" presId="urn:microsoft.com/office/officeart/2008/layout/LinedList"/>
    <dgm:cxn modelId="{0141FD82-4955-47A4-BB88-D950D017ADFF}" type="presOf" srcId="{5B1C0789-EC13-4CB8-9A59-967C90543262}" destId="{2F2B2241-D76D-4D12-8DE5-92136A46F090}" srcOrd="0" destOrd="0" presId="urn:microsoft.com/office/officeart/2008/layout/LinedList"/>
    <dgm:cxn modelId="{06798534-E080-40C6-B8E2-8D67BBB71112}" srcId="{93644E3D-2FC3-46A2-A9E3-E6583E3E9400}" destId="{61670320-5958-4ED0-B02A-EDA3650B3975}" srcOrd="9" destOrd="0" parTransId="{9B914648-5266-47A6-839C-714926E8D2BA}" sibTransId="{4F1D7E77-3CB0-4791-805F-1C975D134184}"/>
    <dgm:cxn modelId="{0EC0A46B-EE0B-44A6-A323-9E66CAA47643}" srcId="{93644E3D-2FC3-46A2-A9E3-E6583E3E9400}" destId="{7D0A7DCA-B4FA-4029-AA79-00E9A16D5F80}" srcOrd="12" destOrd="0" parTransId="{A51061B3-0BAC-412F-8237-D039C6CF70A0}" sibTransId="{8D0A79D0-D670-4D36-88C1-531D79323EB3}"/>
    <dgm:cxn modelId="{840EFA2E-02E3-4DC8-81B7-C9FDA165964F}" srcId="{93644E3D-2FC3-46A2-A9E3-E6583E3E9400}" destId="{321013D4-3340-407F-803E-9727F15C697A}" srcOrd="3" destOrd="0" parTransId="{6E7613E2-2F84-4A42-892C-5007321C1483}" sibTransId="{9D3A732D-FD14-41E9-8C24-52CE186FB17B}"/>
    <dgm:cxn modelId="{4B822F24-5E64-42AA-8109-B381F79BE81F}" srcId="{93644E3D-2FC3-46A2-A9E3-E6583E3E9400}" destId="{DAD7E854-E931-4831-A49E-DA6D7695D5C3}" srcOrd="15" destOrd="0" parTransId="{951C0BF3-C886-4265-A9D7-E8007FC21818}" sibTransId="{A89519C5-5377-4903-9AA8-33B4E1F5E3AF}"/>
    <dgm:cxn modelId="{E05F5118-92B2-4B56-B92C-6F912C888CF5}" type="presParOf" srcId="{1B091B53-E9D6-431C-9179-6E2BED36DB8D}" destId="{E1495A60-5DD4-4320-8A06-3DCADCE523E3}" srcOrd="0" destOrd="0" presId="urn:microsoft.com/office/officeart/2008/layout/LinedList"/>
    <dgm:cxn modelId="{FAE1579D-BC18-4091-9F37-F74B74826D3E}" type="presParOf" srcId="{1B091B53-E9D6-431C-9179-6E2BED36DB8D}" destId="{5943456C-935E-4071-BA51-F5B853F153D5}" srcOrd="1" destOrd="0" presId="urn:microsoft.com/office/officeart/2008/layout/LinedList"/>
    <dgm:cxn modelId="{2B682865-395E-42CD-BDEC-EA5F49327E80}" type="presParOf" srcId="{5943456C-935E-4071-BA51-F5B853F153D5}" destId="{FC596E33-1A3E-4B25-B18B-BF91D8FFD1A8}" srcOrd="0" destOrd="0" presId="urn:microsoft.com/office/officeart/2008/layout/LinedList"/>
    <dgm:cxn modelId="{D9DEE2BF-EADB-42F5-9CD6-97E83AE05165}" type="presParOf" srcId="{5943456C-935E-4071-BA51-F5B853F153D5}" destId="{294776C4-11E3-4A99-9DF4-69DEC8065684}" srcOrd="1" destOrd="0" presId="urn:microsoft.com/office/officeart/2008/layout/LinedList"/>
    <dgm:cxn modelId="{557E7D98-9DBF-4B67-88F3-28480B111731}" type="presParOf" srcId="{1B091B53-E9D6-431C-9179-6E2BED36DB8D}" destId="{7E64AB7D-9E72-412A-8297-82EBEFC80926}" srcOrd="2" destOrd="0" presId="urn:microsoft.com/office/officeart/2008/layout/LinedList"/>
    <dgm:cxn modelId="{B7E781B1-B4A2-4546-B91D-1B5EF28CE4E2}" type="presParOf" srcId="{1B091B53-E9D6-431C-9179-6E2BED36DB8D}" destId="{53AE6825-3399-46DA-BB15-8DE5DB59A027}" srcOrd="3" destOrd="0" presId="urn:microsoft.com/office/officeart/2008/layout/LinedList"/>
    <dgm:cxn modelId="{DE36F217-C633-48BB-BFF1-84663E26CECC}" type="presParOf" srcId="{53AE6825-3399-46DA-BB15-8DE5DB59A027}" destId="{C50268E0-590E-4F2E-86FC-C49A5FED2ACE}" srcOrd="0" destOrd="0" presId="urn:microsoft.com/office/officeart/2008/layout/LinedList"/>
    <dgm:cxn modelId="{DDB4B5D2-3557-4C4E-9E4C-193C9F7A42F4}" type="presParOf" srcId="{53AE6825-3399-46DA-BB15-8DE5DB59A027}" destId="{0F42DF1B-3F2A-4B25-AE2C-A758C03DC8AC}" srcOrd="1" destOrd="0" presId="urn:microsoft.com/office/officeart/2008/layout/LinedList"/>
    <dgm:cxn modelId="{AA72CA92-E14E-45D4-A8B3-D6E8880B426B}" type="presParOf" srcId="{1B091B53-E9D6-431C-9179-6E2BED36DB8D}" destId="{0AD2DB2E-F4B7-47FF-998C-A5900A0F77A4}" srcOrd="4" destOrd="0" presId="urn:microsoft.com/office/officeart/2008/layout/LinedList"/>
    <dgm:cxn modelId="{5E6FEC4A-6D5A-4506-B465-63F4AA2B1285}" type="presParOf" srcId="{1B091B53-E9D6-431C-9179-6E2BED36DB8D}" destId="{BDA68ACE-4EDB-4DD3-992D-025202DD8FD3}" srcOrd="5" destOrd="0" presId="urn:microsoft.com/office/officeart/2008/layout/LinedList"/>
    <dgm:cxn modelId="{6E6135A3-1B74-40F9-A934-7F2BF3AA7677}" type="presParOf" srcId="{BDA68ACE-4EDB-4DD3-992D-025202DD8FD3}" destId="{7E0D143D-4BE7-449E-9B32-17A06D9E6A2E}" srcOrd="0" destOrd="0" presId="urn:microsoft.com/office/officeart/2008/layout/LinedList"/>
    <dgm:cxn modelId="{57B0DE1F-DDE0-4B78-95D9-4C9B8FE451B2}" type="presParOf" srcId="{BDA68ACE-4EDB-4DD3-992D-025202DD8FD3}" destId="{F5496D4D-4776-40ED-A9A7-95669B70F088}" srcOrd="1" destOrd="0" presId="urn:microsoft.com/office/officeart/2008/layout/LinedList"/>
    <dgm:cxn modelId="{AC0B45D2-7A1E-45E9-AE94-E8FF9B63F424}" type="presParOf" srcId="{1B091B53-E9D6-431C-9179-6E2BED36DB8D}" destId="{EA9FB7B9-519A-4223-87F7-26985C8C05E2}" srcOrd="6" destOrd="0" presId="urn:microsoft.com/office/officeart/2008/layout/LinedList"/>
    <dgm:cxn modelId="{6217F8FD-4ADD-489D-B9CA-8B2B42B1D32A}" type="presParOf" srcId="{1B091B53-E9D6-431C-9179-6E2BED36DB8D}" destId="{DD8C335E-A537-472B-A736-15A8C0DB4277}" srcOrd="7" destOrd="0" presId="urn:microsoft.com/office/officeart/2008/layout/LinedList"/>
    <dgm:cxn modelId="{BFC2127D-9A11-4AEB-8757-7A07EFA12AB0}" type="presParOf" srcId="{DD8C335E-A537-472B-A736-15A8C0DB4277}" destId="{A5DF5116-D188-4F43-BE17-B4749636CC9B}" srcOrd="0" destOrd="0" presId="urn:microsoft.com/office/officeart/2008/layout/LinedList"/>
    <dgm:cxn modelId="{453530A0-EF93-4ABA-9C7E-AD65B397EE9F}" type="presParOf" srcId="{DD8C335E-A537-472B-A736-15A8C0DB4277}" destId="{30DF0D99-DB2B-4007-AC0C-15FC58945379}" srcOrd="1" destOrd="0" presId="urn:microsoft.com/office/officeart/2008/layout/LinedList"/>
    <dgm:cxn modelId="{52203817-D712-4625-B306-5C7AC4188C1B}" type="presParOf" srcId="{1B091B53-E9D6-431C-9179-6E2BED36DB8D}" destId="{4D79B462-09C3-41E0-8FAF-AD856A01AD1B}" srcOrd="8" destOrd="0" presId="urn:microsoft.com/office/officeart/2008/layout/LinedList"/>
    <dgm:cxn modelId="{14BC910D-2BFB-4459-8C08-2A7041E2DFEE}" type="presParOf" srcId="{1B091B53-E9D6-431C-9179-6E2BED36DB8D}" destId="{0CEF5ECA-2743-4050-B134-98C2C18F5E36}" srcOrd="9" destOrd="0" presId="urn:microsoft.com/office/officeart/2008/layout/LinedList"/>
    <dgm:cxn modelId="{954B1B0B-853D-4C9F-B5FF-31AACBC41FF0}" type="presParOf" srcId="{0CEF5ECA-2743-4050-B134-98C2C18F5E36}" destId="{978F40CA-B012-47A7-B6F8-8635FE0D1C9F}" srcOrd="0" destOrd="0" presId="urn:microsoft.com/office/officeart/2008/layout/LinedList"/>
    <dgm:cxn modelId="{AF176A21-FC81-4338-94E5-5EA7D1C5B11E}" type="presParOf" srcId="{0CEF5ECA-2743-4050-B134-98C2C18F5E36}" destId="{99F486AF-9551-4251-A59D-C59A27DE7A2B}" srcOrd="1" destOrd="0" presId="urn:microsoft.com/office/officeart/2008/layout/LinedList"/>
    <dgm:cxn modelId="{869E2105-41D9-4EB8-940A-A486244F48B9}" type="presParOf" srcId="{1B091B53-E9D6-431C-9179-6E2BED36DB8D}" destId="{877A5EF1-9080-4BA2-A02B-F86A51EA63D4}" srcOrd="10" destOrd="0" presId="urn:microsoft.com/office/officeart/2008/layout/LinedList"/>
    <dgm:cxn modelId="{8FC21589-F7A0-48E2-BF78-4F119CDA46E7}" type="presParOf" srcId="{1B091B53-E9D6-431C-9179-6E2BED36DB8D}" destId="{CE0CA685-B200-4921-9479-19561E6809FB}" srcOrd="11" destOrd="0" presId="urn:microsoft.com/office/officeart/2008/layout/LinedList"/>
    <dgm:cxn modelId="{479EE8DF-E84F-4175-8112-FABB9739B6CA}" type="presParOf" srcId="{CE0CA685-B200-4921-9479-19561E6809FB}" destId="{D6982363-F3BD-4EDF-9450-CC39B482E5AB}" srcOrd="0" destOrd="0" presId="urn:microsoft.com/office/officeart/2008/layout/LinedList"/>
    <dgm:cxn modelId="{B792C478-B344-4B03-A897-0A4967FE5DA9}" type="presParOf" srcId="{CE0CA685-B200-4921-9479-19561E6809FB}" destId="{379A556E-41F1-44C7-B769-8CD690DD9EEF}" srcOrd="1" destOrd="0" presId="urn:microsoft.com/office/officeart/2008/layout/LinedList"/>
    <dgm:cxn modelId="{EA13688B-3C5C-41BB-B336-C1E8AA58539A}" type="presParOf" srcId="{1B091B53-E9D6-431C-9179-6E2BED36DB8D}" destId="{A2E2420F-9C1D-4D93-961E-8B9339753AC9}" srcOrd="12" destOrd="0" presId="urn:microsoft.com/office/officeart/2008/layout/LinedList"/>
    <dgm:cxn modelId="{A175B438-1E9D-45BC-8351-11D7826DEF83}" type="presParOf" srcId="{1B091B53-E9D6-431C-9179-6E2BED36DB8D}" destId="{27CB5CA7-A732-49C6-B196-20FF101D3068}" srcOrd="13" destOrd="0" presId="urn:microsoft.com/office/officeart/2008/layout/LinedList"/>
    <dgm:cxn modelId="{FAA53E81-BD6D-4148-A96D-4553BA7F201D}" type="presParOf" srcId="{27CB5CA7-A732-49C6-B196-20FF101D3068}" destId="{2F2B2241-D76D-4D12-8DE5-92136A46F090}" srcOrd="0" destOrd="0" presId="urn:microsoft.com/office/officeart/2008/layout/LinedList"/>
    <dgm:cxn modelId="{DD726836-29C6-4220-A4C5-143F943146F9}" type="presParOf" srcId="{27CB5CA7-A732-49C6-B196-20FF101D3068}" destId="{A86FA9E2-A575-4DC2-9526-623522F9B9F2}" srcOrd="1" destOrd="0" presId="urn:microsoft.com/office/officeart/2008/layout/LinedList"/>
    <dgm:cxn modelId="{955B66EF-93C6-43F6-B3A5-ED0E84B3397D}" type="presParOf" srcId="{1B091B53-E9D6-431C-9179-6E2BED36DB8D}" destId="{A1691275-226E-4841-96E9-DE07522879F2}" srcOrd="14" destOrd="0" presId="urn:microsoft.com/office/officeart/2008/layout/LinedList"/>
    <dgm:cxn modelId="{D3652890-C028-4F1C-B5F0-75C69070B14B}" type="presParOf" srcId="{1B091B53-E9D6-431C-9179-6E2BED36DB8D}" destId="{10A70A95-4243-454E-9023-D8575439D440}" srcOrd="15" destOrd="0" presId="urn:microsoft.com/office/officeart/2008/layout/LinedList"/>
    <dgm:cxn modelId="{0A1C1873-C4D2-4322-9EBD-565668324BCE}" type="presParOf" srcId="{10A70A95-4243-454E-9023-D8575439D440}" destId="{C0CA8A9C-2128-4A78-A08E-ED9FF56087B3}" srcOrd="0" destOrd="0" presId="urn:microsoft.com/office/officeart/2008/layout/LinedList"/>
    <dgm:cxn modelId="{3960E57B-8569-4C16-AF64-758D4C16BFB6}" type="presParOf" srcId="{10A70A95-4243-454E-9023-D8575439D440}" destId="{53A736C7-51FB-4A7F-864F-C19DCF49E6AD}" srcOrd="1" destOrd="0" presId="urn:microsoft.com/office/officeart/2008/layout/LinedList"/>
    <dgm:cxn modelId="{DA457C69-78A9-43CE-97CF-C943CA9CAD3C}" type="presParOf" srcId="{1B091B53-E9D6-431C-9179-6E2BED36DB8D}" destId="{2F0B78D9-1963-4495-BC51-B5B35D4531DE}" srcOrd="16" destOrd="0" presId="urn:microsoft.com/office/officeart/2008/layout/LinedList"/>
    <dgm:cxn modelId="{A95FCD7E-EBE3-4624-A593-59CB4B662A0B}" type="presParOf" srcId="{1B091B53-E9D6-431C-9179-6E2BED36DB8D}" destId="{6E68C158-CD9F-4031-9785-F66C8316DAA2}" srcOrd="17" destOrd="0" presId="urn:microsoft.com/office/officeart/2008/layout/LinedList"/>
    <dgm:cxn modelId="{00DC74BD-5899-4902-9B27-30743A120A0F}" type="presParOf" srcId="{6E68C158-CD9F-4031-9785-F66C8316DAA2}" destId="{D3320AF7-7DCC-4862-8705-1FCA7D8596BE}" srcOrd="0" destOrd="0" presId="urn:microsoft.com/office/officeart/2008/layout/LinedList"/>
    <dgm:cxn modelId="{C82989A3-C417-4F54-A4C9-A3FC17AD6BC9}" type="presParOf" srcId="{6E68C158-CD9F-4031-9785-F66C8316DAA2}" destId="{8F5AF218-FCA6-4007-B7FD-35859514A887}" srcOrd="1" destOrd="0" presId="urn:microsoft.com/office/officeart/2008/layout/LinedList"/>
    <dgm:cxn modelId="{C57E4E72-2909-4942-AD1C-E8C4A36F4F70}" type="presParOf" srcId="{1B091B53-E9D6-431C-9179-6E2BED36DB8D}" destId="{8E76B881-8C5B-4A5A-B2AD-CE3AD32DFC15}" srcOrd="18" destOrd="0" presId="urn:microsoft.com/office/officeart/2008/layout/LinedList"/>
    <dgm:cxn modelId="{B14E95A1-9394-486D-9832-2BF384AD6299}" type="presParOf" srcId="{1B091B53-E9D6-431C-9179-6E2BED36DB8D}" destId="{4491DBDC-6773-45AE-BEA7-22F33BF546BE}" srcOrd="19" destOrd="0" presId="urn:microsoft.com/office/officeart/2008/layout/LinedList"/>
    <dgm:cxn modelId="{7791A61B-1B54-48B6-B792-32E47934B89D}" type="presParOf" srcId="{4491DBDC-6773-45AE-BEA7-22F33BF546BE}" destId="{90213F17-5A1B-4047-90C8-26773AD21E6D}" srcOrd="0" destOrd="0" presId="urn:microsoft.com/office/officeart/2008/layout/LinedList"/>
    <dgm:cxn modelId="{DAD50AA6-7B5B-4724-B6F8-6200BFDDC197}" type="presParOf" srcId="{4491DBDC-6773-45AE-BEA7-22F33BF546BE}" destId="{079E397D-8509-4516-AA91-33211E5BA504}" srcOrd="1" destOrd="0" presId="urn:microsoft.com/office/officeart/2008/layout/LinedList"/>
    <dgm:cxn modelId="{1987608C-7C5E-4500-865D-491105C86D91}" type="presParOf" srcId="{1B091B53-E9D6-431C-9179-6E2BED36DB8D}" destId="{496A7584-C961-42D8-9D9B-207ECF9047CD}" srcOrd="20" destOrd="0" presId="urn:microsoft.com/office/officeart/2008/layout/LinedList"/>
    <dgm:cxn modelId="{636C1A64-F95C-46F2-8A66-BC6ABCE60B4F}" type="presParOf" srcId="{1B091B53-E9D6-431C-9179-6E2BED36DB8D}" destId="{FB2E6250-7257-4FD8-A289-E5C6A1F83818}" srcOrd="21" destOrd="0" presId="urn:microsoft.com/office/officeart/2008/layout/LinedList"/>
    <dgm:cxn modelId="{DC0FEAAE-2381-4839-B0C6-2810B3A42AFB}" type="presParOf" srcId="{FB2E6250-7257-4FD8-A289-E5C6A1F83818}" destId="{40A209E3-66A1-4E45-993F-2AD36E710E6B}" srcOrd="0" destOrd="0" presId="urn:microsoft.com/office/officeart/2008/layout/LinedList"/>
    <dgm:cxn modelId="{110C8DDD-3AD1-4832-974F-3161A046C7D1}" type="presParOf" srcId="{FB2E6250-7257-4FD8-A289-E5C6A1F83818}" destId="{5E3EF0A8-8FCF-48B1-B362-CBFC049ACB77}" srcOrd="1" destOrd="0" presId="urn:microsoft.com/office/officeart/2008/layout/LinedList"/>
    <dgm:cxn modelId="{E71FC533-AAE4-48A8-A4C6-BB14BEA0F67E}" type="presParOf" srcId="{1B091B53-E9D6-431C-9179-6E2BED36DB8D}" destId="{34E1FE42-1BC0-402F-B9AE-2B19FD4A6856}" srcOrd="22" destOrd="0" presId="urn:microsoft.com/office/officeart/2008/layout/LinedList"/>
    <dgm:cxn modelId="{07555369-AACF-447B-99C2-D753064E45EF}" type="presParOf" srcId="{1B091B53-E9D6-431C-9179-6E2BED36DB8D}" destId="{76A10E13-D21B-47B8-BDA9-8312F11B4143}" srcOrd="23" destOrd="0" presId="urn:microsoft.com/office/officeart/2008/layout/LinedList"/>
    <dgm:cxn modelId="{A9BE5ADA-E943-4CDC-9E00-ACC34EFC47CD}" type="presParOf" srcId="{76A10E13-D21B-47B8-BDA9-8312F11B4143}" destId="{2F8169A0-8BFB-43B5-AE0A-C1262760F67E}" srcOrd="0" destOrd="0" presId="urn:microsoft.com/office/officeart/2008/layout/LinedList"/>
    <dgm:cxn modelId="{B97D03B5-8826-414D-9B59-6F1807DA6129}" type="presParOf" srcId="{76A10E13-D21B-47B8-BDA9-8312F11B4143}" destId="{DC9089EE-0883-42DD-BB25-CDDF48AE9142}" srcOrd="1" destOrd="0" presId="urn:microsoft.com/office/officeart/2008/layout/LinedList"/>
    <dgm:cxn modelId="{D81AA01E-9F2C-4216-B49F-8A5ED11BD31D}" type="presParOf" srcId="{1B091B53-E9D6-431C-9179-6E2BED36DB8D}" destId="{D4D2D77D-688E-489F-95AA-629D6D9B434E}" srcOrd="24" destOrd="0" presId="urn:microsoft.com/office/officeart/2008/layout/LinedList"/>
    <dgm:cxn modelId="{99F1053D-596E-483D-9591-88DC52F72726}" type="presParOf" srcId="{1B091B53-E9D6-431C-9179-6E2BED36DB8D}" destId="{347737BB-16D5-41A6-9ABD-F4F920FF8FEC}" srcOrd="25" destOrd="0" presId="urn:microsoft.com/office/officeart/2008/layout/LinedList"/>
    <dgm:cxn modelId="{B835338F-D467-4010-BE33-10C5846678F1}" type="presParOf" srcId="{347737BB-16D5-41A6-9ABD-F4F920FF8FEC}" destId="{92C0B305-7537-46DD-9713-B6A21F4489F5}" srcOrd="0" destOrd="0" presId="urn:microsoft.com/office/officeart/2008/layout/LinedList"/>
    <dgm:cxn modelId="{9B15107C-C273-49B1-A10F-BAB2D7B13E50}" type="presParOf" srcId="{347737BB-16D5-41A6-9ABD-F4F920FF8FEC}" destId="{7BE47023-C7B0-4E30-B8ED-FEB4A4B21AE0}" srcOrd="1" destOrd="0" presId="urn:microsoft.com/office/officeart/2008/layout/LinedList"/>
    <dgm:cxn modelId="{4437AB6B-AB89-4170-8586-B7A4F0E9CCC1}" type="presParOf" srcId="{1B091B53-E9D6-431C-9179-6E2BED36DB8D}" destId="{95B3EA1B-2B0F-40B1-BD6B-A733FBEAA15A}" srcOrd="26" destOrd="0" presId="urn:microsoft.com/office/officeart/2008/layout/LinedList"/>
    <dgm:cxn modelId="{56242140-4FA0-490A-A3A6-D602A7F9B342}" type="presParOf" srcId="{1B091B53-E9D6-431C-9179-6E2BED36DB8D}" destId="{DD21FB24-FF28-4F28-BAF1-EB42820DBF8E}" srcOrd="27" destOrd="0" presId="urn:microsoft.com/office/officeart/2008/layout/LinedList"/>
    <dgm:cxn modelId="{CA08AF7A-DE88-45A5-A386-595870D2ACA5}" type="presParOf" srcId="{DD21FB24-FF28-4F28-BAF1-EB42820DBF8E}" destId="{8C7BAE01-67CB-4B76-8C74-2345B1844F4D}" srcOrd="0" destOrd="0" presId="urn:microsoft.com/office/officeart/2008/layout/LinedList"/>
    <dgm:cxn modelId="{CFB8A06C-9608-40D7-8DE0-BB9FD1859BBC}" type="presParOf" srcId="{DD21FB24-FF28-4F28-BAF1-EB42820DBF8E}" destId="{0F667BF1-F025-410D-9583-E1E32CEC3C0D}" srcOrd="1" destOrd="0" presId="urn:microsoft.com/office/officeart/2008/layout/LinedList"/>
    <dgm:cxn modelId="{CBA5C0C6-C4C0-4916-912F-246E667BB9CD}" type="presParOf" srcId="{1B091B53-E9D6-431C-9179-6E2BED36DB8D}" destId="{C88C0D09-8563-4522-851E-720449C33A5C}" srcOrd="28" destOrd="0" presId="urn:microsoft.com/office/officeart/2008/layout/LinedList"/>
    <dgm:cxn modelId="{85BAAAC6-4471-4CDE-889F-8EE04A0467FC}" type="presParOf" srcId="{1B091B53-E9D6-431C-9179-6E2BED36DB8D}" destId="{DD30F9B8-4748-4A01-BE8A-1593F51ED2D1}" srcOrd="29" destOrd="0" presId="urn:microsoft.com/office/officeart/2008/layout/LinedList"/>
    <dgm:cxn modelId="{806B90F2-A4DE-45EE-AD63-C4F4C17CCD42}" type="presParOf" srcId="{DD30F9B8-4748-4A01-BE8A-1593F51ED2D1}" destId="{7E8DF158-69B7-40A5-B453-84EDE6919F97}" srcOrd="0" destOrd="0" presId="urn:microsoft.com/office/officeart/2008/layout/LinedList"/>
    <dgm:cxn modelId="{4E415D1B-6094-4900-92B7-2EA85524EBB3}" type="presParOf" srcId="{DD30F9B8-4748-4A01-BE8A-1593F51ED2D1}" destId="{A660AE25-932C-4D37-95F5-D443AC9D0463}" srcOrd="1" destOrd="0" presId="urn:microsoft.com/office/officeart/2008/layout/LinedList"/>
    <dgm:cxn modelId="{6A4DC4C1-257C-48D2-9363-7DCEA36B55F5}" type="presParOf" srcId="{1B091B53-E9D6-431C-9179-6E2BED36DB8D}" destId="{3D0A868B-010C-4A39-B916-4B3330AEF656}" srcOrd="30" destOrd="0" presId="urn:microsoft.com/office/officeart/2008/layout/LinedList"/>
    <dgm:cxn modelId="{F3D75BF5-3D3D-4CC9-98A4-0B2194632550}" type="presParOf" srcId="{1B091B53-E9D6-431C-9179-6E2BED36DB8D}" destId="{109F1A2E-A212-40B3-A154-D6A716ACE09E}" srcOrd="31" destOrd="0" presId="urn:microsoft.com/office/officeart/2008/layout/LinedList"/>
    <dgm:cxn modelId="{80CDEDAD-9F50-46FC-9159-1DCF28912E29}" type="presParOf" srcId="{109F1A2E-A212-40B3-A154-D6A716ACE09E}" destId="{D82267EC-67E3-4768-A089-7048B4AAA91E}" srcOrd="0" destOrd="0" presId="urn:microsoft.com/office/officeart/2008/layout/LinedList"/>
    <dgm:cxn modelId="{CBB69049-93C5-463C-AA9F-3A0A2EE9EAD5}" type="presParOf" srcId="{109F1A2E-A212-40B3-A154-D6A716ACE09E}" destId="{ABF49702-7543-4096-BD7B-478BD5DB6218}" srcOrd="1" destOrd="0" presId="urn:microsoft.com/office/officeart/2008/layout/LinedList"/>
    <dgm:cxn modelId="{234DA5F8-2B12-4FEC-AF40-6E0CDD2FCAC3}" type="presParOf" srcId="{1B091B53-E9D6-431C-9179-6E2BED36DB8D}" destId="{0F2A34FB-4E9D-4040-B5F0-60B7CC574900}" srcOrd="32" destOrd="0" presId="urn:microsoft.com/office/officeart/2008/layout/LinedList"/>
    <dgm:cxn modelId="{EE071E03-A1D6-4F4A-BB53-27396E724D2C}" type="presParOf" srcId="{1B091B53-E9D6-431C-9179-6E2BED36DB8D}" destId="{3AA1B7F9-F906-47BD-B40C-B971192CF5EA}" srcOrd="33" destOrd="0" presId="urn:microsoft.com/office/officeart/2008/layout/LinedList"/>
    <dgm:cxn modelId="{545CD079-DDE8-45E2-8CB3-CAD18228CC9A}" type="presParOf" srcId="{3AA1B7F9-F906-47BD-B40C-B971192CF5EA}" destId="{439390FD-7798-4518-9750-B44BE9AC8F0D}" srcOrd="0" destOrd="0" presId="urn:microsoft.com/office/officeart/2008/layout/LinedList"/>
    <dgm:cxn modelId="{11C6D240-4023-41E6-8A89-1665C3D9583D}" type="presParOf" srcId="{3AA1B7F9-F906-47BD-B40C-B971192CF5EA}" destId="{AD497310-ACB7-4DC8-AEC3-203DCB789E81}" srcOrd="1" destOrd="0" presId="urn:microsoft.com/office/officeart/2008/layout/LinedList"/>
    <dgm:cxn modelId="{F54A0336-D11E-4262-9301-B89E228E9BA8}" type="presParOf" srcId="{1B091B53-E9D6-431C-9179-6E2BED36DB8D}" destId="{3BB8B1DC-BF29-464B-97A3-BD1B3CB47D26}" srcOrd="34" destOrd="0" presId="urn:microsoft.com/office/officeart/2008/layout/LinedList"/>
    <dgm:cxn modelId="{245E1E2F-6DDB-411B-95E1-F04515B7AEFF}" type="presParOf" srcId="{1B091B53-E9D6-431C-9179-6E2BED36DB8D}" destId="{4F22084F-A7BD-41D7-AF29-27FC05766758}" srcOrd="35" destOrd="0" presId="urn:microsoft.com/office/officeart/2008/layout/LinedList"/>
    <dgm:cxn modelId="{29190CAB-5B77-41CD-A6B5-373BC5521107}" type="presParOf" srcId="{4F22084F-A7BD-41D7-AF29-27FC05766758}" destId="{BE74E440-C4A9-4420-AEDE-C16F3B1FDA1F}" srcOrd="0" destOrd="0" presId="urn:microsoft.com/office/officeart/2008/layout/LinedList"/>
    <dgm:cxn modelId="{1337757B-C299-44FE-9B13-C9CE9C1A454D}" type="presParOf" srcId="{4F22084F-A7BD-41D7-AF29-27FC05766758}" destId="{74EC861B-2D98-4467-8B21-B6DE3CCDB27E}" srcOrd="1" destOrd="0" presId="urn:microsoft.com/office/officeart/2008/layout/LinedList"/>
    <dgm:cxn modelId="{FD4EF3A2-9755-42F7-9E9B-07058F863C8F}" type="presParOf" srcId="{1B091B53-E9D6-431C-9179-6E2BED36DB8D}" destId="{C26F534E-8717-4F6E-A8EE-601F44221914}" srcOrd="36" destOrd="0" presId="urn:microsoft.com/office/officeart/2008/layout/LinedList"/>
    <dgm:cxn modelId="{2172D7AB-3E86-4165-AD7E-96593505206D}" type="presParOf" srcId="{1B091B53-E9D6-431C-9179-6E2BED36DB8D}" destId="{514E11E4-6069-4662-A47F-78169157C23A}" srcOrd="37" destOrd="0" presId="urn:microsoft.com/office/officeart/2008/layout/LinedList"/>
    <dgm:cxn modelId="{E3E43532-8B5E-48FF-8484-F30542142F60}" type="presParOf" srcId="{514E11E4-6069-4662-A47F-78169157C23A}" destId="{509B1A66-C30D-46D6-A711-A36E3D763FAC}" srcOrd="0" destOrd="0" presId="urn:microsoft.com/office/officeart/2008/layout/LinedList"/>
    <dgm:cxn modelId="{57D0D3EC-A7EC-4EE9-AFF9-D94261C19D6E}" type="presParOf" srcId="{514E11E4-6069-4662-A47F-78169157C23A}" destId="{F4217FBE-5B1F-4C8B-9664-74C87C1E6149}" srcOrd="1" destOrd="0" presId="urn:microsoft.com/office/officeart/2008/layout/LinedList"/>
    <dgm:cxn modelId="{6E4D1EAA-AA5A-4F30-8880-EB99AE0F6A84}" type="presParOf" srcId="{1B091B53-E9D6-431C-9179-6E2BED36DB8D}" destId="{757423E4-A2EA-45F7-9D75-BA7DD2350A7B}" srcOrd="38" destOrd="0" presId="urn:microsoft.com/office/officeart/2008/layout/LinedList"/>
    <dgm:cxn modelId="{9A33E2CE-27DD-4B67-957A-9F07624BCF30}" type="presParOf" srcId="{1B091B53-E9D6-431C-9179-6E2BED36DB8D}" destId="{F10A6488-13E8-4104-847C-601AF5C1B028}" srcOrd="39" destOrd="0" presId="urn:microsoft.com/office/officeart/2008/layout/LinedList"/>
    <dgm:cxn modelId="{8032F4D3-B666-4E27-9E2C-B285D535B12D}" type="presParOf" srcId="{F10A6488-13E8-4104-847C-601AF5C1B028}" destId="{9863954B-0D9C-4B2D-82BA-90B5C95EC338}" srcOrd="0" destOrd="0" presId="urn:microsoft.com/office/officeart/2008/layout/LinedList"/>
    <dgm:cxn modelId="{BAC54F2C-1E99-4C54-B169-5ADC845727C7}" type="presParOf" srcId="{F10A6488-13E8-4104-847C-601AF5C1B028}" destId="{948AA95A-02A9-45B7-911E-63641C51E1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5B1C0789-EC13-4CB8-9A59-967C90543262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Муравьев Алексей Алексеевич, </a:t>
          </a:r>
          <a:r>
            <a:rPr lang="ru-RU" sz="1400" i="1" dirty="0" smtClean="0"/>
            <a:t>помощник начальника ГУФСИН России по Нижегородской области по соблюдению прав человека в УИС</a:t>
          </a:r>
        </a:p>
        <a:p>
          <a:pPr algn="just"/>
          <a:r>
            <a:rPr lang="ru-RU" sz="1400" b="1" dirty="0" smtClean="0"/>
            <a:t>Организация работы по соблюдению прав и законных интересов осужденных и лиц, содержащихся под стражей в учреждениях УИС Нижегородской области </a:t>
          </a:r>
          <a:endParaRPr lang="ru-RU" sz="600" b="1" dirty="0"/>
        </a:p>
      </dgm:t>
    </dgm:pt>
    <dgm:pt modelId="{A4D60139-BE5B-41F3-BD19-B404396202DF}" type="parTrans" cxnId="{75EE30F9-955C-48CC-95A3-AEEF16210477}">
      <dgm:prSet/>
      <dgm:spPr/>
      <dgm:t>
        <a:bodyPr/>
        <a:lstStyle/>
        <a:p>
          <a:endParaRPr lang="ru-RU"/>
        </a:p>
      </dgm:t>
    </dgm:pt>
    <dgm:pt modelId="{444B8945-6EA9-419E-9FBD-052DE4D205C2}" type="sibTrans" cxnId="{75EE30F9-955C-48CC-95A3-AEEF16210477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03605AFB-9B7C-41FC-832E-8A31D7B6F8F2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Скотин Владислав Васильевич, </a:t>
          </a:r>
          <a:r>
            <a:rPr lang="ru-RU" sz="1400" i="1" dirty="0" smtClean="0"/>
            <a:t>начальник отдела организации и осуществления административного надзора Управления организации деятельности УУП и ПДН ГУ МВД </a:t>
          </a:r>
        </a:p>
        <a:p>
          <a:pPr algn="just"/>
          <a:r>
            <a:rPr lang="ru-RU" sz="1400" b="1" dirty="0" smtClean="0"/>
            <a:t>Организация деятельности участковых уполномоченных полиции и подразделений по делам несовершеннолетних по вопросам защиты прав и свобод человека</a:t>
          </a:r>
          <a:endParaRPr lang="ru-RU" sz="500" b="1" dirty="0"/>
        </a:p>
      </dgm:t>
    </dgm:pt>
    <dgm:pt modelId="{7E0F792F-DF97-4A3A-B04C-0B2CA4D5135A}" type="parTrans" cxnId="{F9D3DEF3-5490-42B4-A7C0-66DCDBE0F40B}">
      <dgm:prSet/>
      <dgm:spPr/>
      <dgm:t>
        <a:bodyPr/>
        <a:lstStyle/>
        <a:p>
          <a:endParaRPr lang="ru-RU"/>
        </a:p>
      </dgm:t>
    </dgm:pt>
    <dgm:pt modelId="{E64E4B8D-54F2-4C48-A9BD-4C19330C2526}" type="sibTrans" cxnId="{F9D3DEF3-5490-42B4-A7C0-66DCDBE0F40B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endParaRPr lang="ru-RU" sz="1300" b="0" i="1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62F02F78-7C54-4862-841C-9D8F57A21E4D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Окмянский</a:t>
          </a:r>
          <a:r>
            <a:rPr lang="ru-RU" sz="1400" b="1" i="1" dirty="0" smtClean="0"/>
            <a:t> Владимир Аркадьевич, </a:t>
          </a:r>
          <a:r>
            <a:rPr lang="ru-RU" sz="1400" i="1" dirty="0" smtClean="0"/>
            <a:t>начальник отдела аппарата Уполномоченного по правам человека  в Нижегородской области</a:t>
          </a:r>
        </a:p>
        <a:p>
          <a:pPr algn="just"/>
          <a:r>
            <a:rPr lang="ru-RU" sz="1400" b="1" dirty="0" smtClean="0"/>
            <a:t>Коллизии законодательства в обеспечении прав осужденных и содействие со стороны Уполномоченного по правам человека </a:t>
          </a:r>
          <a:endParaRPr lang="ru-RU" sz="1400" b="1" dirty="0"/>
        </a:p>
      </dgm:t>
    </dgm:pt>
    <dgm:pt modelId="{52DD5ABA-4252-4026-8AE6-93A401805AFC}" type="parTrans" cxnId="{921202B8-2247-437D-AD42-B0497892E4FA}">
      <dgm:prSet/>
      <dgm:spPr/>
      <dgm:t>
        <a:bodyPr/>
        <a:lstStyle/>
        <a:p>
          <a:endParaRPr lang="ru-RU"/>
        </a:p>
      </dgm:t>
    </dgm:pt>
    <dgm:pt modelId="{48D2C7DE-E833-42EE-A862-A532C3F0D90E}" type="sibTrans" cxnId="{921202B8-2247-437D-AD42-B0497892E4FA}">
      <dgm:prSet/>
      <dgm:spPr/>
      <dgm:t>
        <a:bodyPr/>
        <a:lstStyle/>
        <a:p>
          <a:endParaRPr lang="ru-RU"/>
        </a:p>
      </dgm:t>
    </dgm:pt>
    <dgm:pt modelId="{1517DD05-0C53-4CDA-A7B5-6669F36591D5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Лапатников</a:t>
          </a:r>
          <a:r>
            <a:rPr lang="ru-RU" sz="1400" b="1" i="1" dirty="0" smtClean="0"/>
            <a:t> Максим Владимирович, </a:t>
          </a:r>
          <a:r>
            <a:rPr lang="ru-RU" sz="1400" i="1" dirty="0" smtClean="0"/>
            <a:t>доцент кафедры уголовного процесса академии МВД , кандидат юридических наук</a:t>
          </a:r>
        </a:p>
        <a:p>
          <a:pPr algn="just"/>
          <a:r>
            <a:rPr lang="ru-RU" sz="1400" b="1" dirty="0" smtClean="0"/>
            <a:t>Уполномоченный по правам человека как участник уголовного судопроизводства</a:t>
          </a:r>
          <a:endParaRPr lang="ru-RU" sz="1400" b="1" dirty="0"/>
        </a:p>
      </dgm:t>
    </dgm:pt>
    <dgm:pt modelId="{9961AA52-4FB7-4117-BFAB-6073BB5D601C}" type="parTrans" cxnId="{9B9CAE4E-655B-4742-92F6-A9F0222E713A}">
      <dgm:prSet/>
      <dgm:spPr/>
      <dgm:t>
        <a:bodyPr/>
        <a:lstStyle/>
        <a:p>
          <a:endParaRPr lang="ru-RU"/>
        </a:p>
      </dgm:t>
    </dgm:pt>
    <dgm:pt modelId="{CF52BF38-128D-4B4F-8A77-217D1E12F2CE}" type="sibTrans" cxnId="{9B9CAE4E-655B-4742-92F6-A9F0222E713A}">
      <dgm:prSet/>
      <dgm:spPr/>
      <dgm:t>
        <a:bodyPr/>
        <a:lstStyle/>
        <a:p>
          <a:endParaRPr lang="ru-RU"/>
        </a:p>
      </dgm:t>
    </dgm:pt>
    <dgm:pt modelId="{0B53AD9F-02F8-4CAA-A659-C6124225C7E4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Буланов Андрей Сергеевич, </a:t>
          </a:r>
          <a:r>
            <a:rPr lang="ru-RU" sz="1400" i="1" dirty="0" smtClean="0"/>
            <a:t>председатель ОНК</a:t>
          </a:r>
        </a:p>
        <a:p>
          <a:pPr algn="just"/>
          <a:r>
            <a:rPr lang="ru-RU" sz="1400" b="1" dirty="0" smtClean="0"/>
            <a:t>Практика работы</a:t>
          </a:r>
          <a:r>
            <a:rPr lang="ru-RU" sz="1400" b="1" i="1" dirty="0" smtClean="0"/>
            <a:t> </a:t>
          </a:r>
          <a:r>
            <a:rPr lang="ru-RU" sz="1400" b="1" dirty="0" smtClean="0"/>
            <a:t>Общественной наблюдательной комиссии Нижегородской области ( далее – ОНК) в сфере защиты прав лиц, находящихся в местах принудительного содержания</a:t>
          </a:r>
          <a:endParaRPr lang="ru-RU" sz="1400" b="1" dirty="0"/>
        </a:p>
      </dgm:t>
    </dgm:pt>
    <dgm:pt modelId="{166FD61B-D6BD-4CB9-959B-197911341EC0}" type="parTrans" cxnId="{5211B7BC-2466-4CDE-A1A7-060EB66A65A1}">
      <dgm:prSet/>
      <dgm:spPr/>
      <dgm:t>
        <a:bodyPr/>
        <a:lstStyle/>
        <a:p>
          <a:endParaRPr lang="ru-RU"/>
        </a:p>
      </dgm:t>
    </dgm:pt>
    <dgm:pt modelId="{5749FC52-9677-4C26-84AC-42F9579AAF85}" type="sibTrans" cxnId="{5211B7BC-2466-4CDE-A1A7-060EB66A65A1}">
      <dgm:prSet/>
      <dgm:spPr/>
      <dgm:t>
        <a:bodyPr/>
        <a:lstStyle/>
        <a:p>
          <a:endParaRPr lang="ru-RU"/>
        </a:p>
      </dgm:t>
    </dgm:pt>
    <dgm:pt modelId="{EA228E59-87CC-44B3-98FA-02C113D29C7F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Листков Александр Николаевич, </a:t>
          </a:r>
          <a:r>
            <a:rPr lang="ru-RU" sz="1400" i="1" dirty="0" smtClean="0"/>
            <a:t>директор АНО «Гражданский контроль – НН», кандидат юридических наук, председатель ОНК трех предыдущих созывов </a:t>
          </a:r>
        </a:p>
        <a:p>
          <a:pPr algn="just"/>
          <a:r>
            <a:rPr lang="ru-RU" sz="1400" b="1" dirty="0" smtClean="0"/>
            <a:t>Защита прав человека в местах принудительного содержания: состояние, проблемы, перспективы</a:t>
          </a:r>
          <a:endParaRPr lang="ru-RU" sz="1400" b="1" dirty="0"/>
        </a:p>
      </dgm:t>
    </dgm:pt>
    <dgm:pt modelId="{59380108-E433-4813-9725-6768119B133F}" type="parTrans" cxnId="{B8943FB9-6CE4-4B3D-A48F-E61EC7684930}">
      <dgm:prSet/>
      <dgm:spPr/>
      <dgm:t>
        <a:bodyPr/>
        <a:lstStyle/>
        <a:p>
          <a:endParaRPr lang="ru-RU"/>
        </a:p>
      </dgm:t>
    </dgm:pt>
    <dgm:pt modelId="{9D184970-E15A-4D71-90DE-86DEB773A3D1}" type="sibTrans" cxnId="{B8943FB9-6CE4-4B3D-A48F-E61EC7684930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7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7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A2E2420F-9C1D-4D93-961E-8B9339753AC9}" type="pres">
      <dgm:prSet presAssocID="{5B1C0789-EC13-4CB8-9A59-967C90543262}" presName="thickLine" presStyleLbl="alignNode1" presStyleIdx="1" presStyleCnt="17" custSzY="45720" custScaleX="70359" custLinFactY="100000" custLinFactNeighborX="15961" custLinFactNeighborY="178076"/>
      <dgm:spPr>
        <a:ln>
          <a:noFill/>
        </a:ln>
      </dgm:spPr>
      <dgm:t>
        <a:bodyPr/>
        <a:lstStyle/>
        <a:p>
          <a:endParaRPr lang="ru-RU"/>
        </a:p>
      </dgm:t>
    </dgm:pt>
    <dgm:pt modelId="{27CB5CA7-A732-49C6-B196-20FF101D3068}" type="pres">
      <dgm:prSet presAssocID="{5B1C0789-EC13-4CB8-9A59-967C90543262}" presName="horz1" presStyleCnt="0"/>
      <dgm:spPr/>
    </dgm:pt>
    <dgm:pt modelId="{2F2B2241-D76D-4D12-8DE5-92136A46F090}" type="pres">
      <dgm:prSet presAssocID="{5B1C0789-EC13-4CB8-9A59-967C90543262}" presName="tx1" presStyleLbl="revTx" presStyleIdx="1" presStyleCnt="17" custScaleX="95062" custScaleY="67886" custLinFactY="138505" custLinFactNeighborX="4921" custLinFactNeighborY="200000"/>
      <dgm:spPr/>
      <dgm:t>
        <a:bodyPr/>
        <a:lstStyle/>
        <a:p>
          <a:endParaRPr lang="ru-RU"/>
        </a:p>
      </dgm:t>
    </dgm:pt>
    <dgm:pt modelId="{A86FA9E2-A575-4DC2-9526-623522F9B9F2}" type="pres">
      <dgm:prSet presAssocID="{5B1C0789-EC13-4CB8-9A59-967C90543262}" presName="vert1" presStyleCnt="0"/>
      <dgm:spPr/>
    </dgm:pt>
    <dgm:pt modelId="{A1691275-226E-4841-96E9-DE07522879F2}" type="pres">
      <dgm:prSet presAssocID="{E1F6E3CA-2A5B-4A16-9757-08E5CE3B63B7}" presName="thickLine" presStyleLbl="alignNode1" presStyleIdx="2" presStyleCnt="17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2" presStyleCnt="17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3" presStyleCnt="17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3" presStyleCnt="17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96A7584-C961-42D8-9D9B-207ECF9047CD}" type="pres">
      <dgm:prSet presAssocID="{5E782B25-F5A7-4BED-A212-B3244424D408}" presName="thickLine" presStyleLbl="alignNode1" presStyleIdx="4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4" presStyleCnt="17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5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5" presStyleCnt="17" custLinFactNeighborX="397" custLinFactNeighborY="-30010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6" presStyleCnt="17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6" presStyleCnt="17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7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7" presStyleCnt="17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8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8" presStyleCnt="17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9" presStyleCnt="17" custLinFactY="-400000" custLinFactNeighborX="2280" custLinFactNeighborY="-486771"/>
      <dgm:spPr>
        <a:ln>
          <a:noFill/>
        </a:ln>
      </dgm:spPr>
      <dgm:t>
        <a:bodyPr/>
        <a:lstStyle/>
        <a:p>
          <a:endParaRPr lang="ru-RU"/>
        </a:p>
      </dgm:t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9" presStyleCnt="17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0F2A34FB-4E9D-4040-B5F0-60B7CC574900}" type="pres">
      <dgm:prSet presAssocID="{03605AFB-9B7C-41FC-832E-8A31D7B6F8F2}" presName="thickLine" presStyleLbl="alignNode1" presStyleIdx="10" presStyleCnt="17" custLinFactY="100000" custLinFactNeighborY="193779"/>
      <dgm:spPr>
        <a:ln>
          <a:noFill/>
        </a:ln>
      </dgm:spPr>
      <dgm:t>
        <a:bodyPr/>
        <a:lstStyle/>
        <a:p>
          <a:endParaRPr lang="ru-RU"/>
        </a:p>
      </dgm:t>
    </dgm:pt>
    <dgm:pt modelId="{3AA1B7F9-F906-47BD-B40C-B971192CF5EA}" type="pres">
      <dgm:prSet presAssocID="{03605AFB-9B7C-41FC-832E-8A31D7B6F8F2}" presName="horz1" presStyleCnt="0"/>
      <dgm:spPr/>
    </dgm:pt>
    <dgm:pt modelId="{439390FD-7798-4518-9750-B44BE9AC8F0D}" type="pres">
      <dgm:prSet presAssocID="{03605AFB-9B7C-41FC-832E-8A31D7B6F8F2}" presName="tx1" presStyleLbl="revTx" presStyleIdx="10" presStyleCnt="17" custScaleX="95190" custScaleY="80555" custLinFactY="-400000" custLinFactNeighborX="4921" custLinFactNeighborY="-430305"/>
      <dgm:spPr/>
      <dgm:t>
        <a:bodyPr/>
        <a:lstStyle/>
        <a:p>
          <a:endParaRPr lang="ru-RU"/>
        </a:p>
      </dgm:t>
    </dgm:pt>
    <dgm:pt modelId="{AD497310-ACB7-4DC8-AEC3-203DCB789E81}" type="pres">
      <dgm:prSet presAssocID="{03605AFB-9B7C-41FC-832E-8A31D7B6F8F2}" presName="vert1" presStyleCnt="0"/>
      <dgm:spPr/>
    </dgm:pt>
    <dgm:pt modelId="{3BB8B1DC-BF29-464B-97A3-BD1B3CB47D26}" type="pres">
      <dgm:prSet presAssocID="{193961BB-AE28-4F3B-8C85-A79EC7D44BC2}" presName="thickLine" presStyleLbl="alignNode1" presStyleIdx="11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1" presStyleCnt="17" custScaleX="85004" custScaleY="39469" custLinFactY="-109548" custLinFactNeighborX="500" custLinFactNeighborY="-200000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2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2" presStyleCnt="17" custScaleX="463509" custLinFactY="-616231" custLinFactNeighborX="-1676" custLinFactNeighborY="-700000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  <dgm:pt modelId="{D6BF24A3-3F1A-45DD-AC30-76D27547FAB6}" type="pres">
      <dgm:prSet presAssocID="{62F02F78-7C54-4862-841C-9D8F57A21E4D}" presName="thickLine" presStyleLbl="alignNode1" presStyleIdx="13" presStyleCnt="17" custLinFactNeighborX="2280" custLinFactNeighborY="-56163"/>
      <dgm:spPr>
        <a:ln>
          <a:noFill/>
        </a:ln>
      </dgm:spPr>
      <dgm:t>
        <a:bodyPr/>
        <a:lstStyle/>
        <a:p>
          <a:endParaRPr lang="ru-RU"/>
        </a:p>
      </dgm:t>
    </dgm:pt>
    <dgm:pt modelId="{534E00C5-9D57-4DA8-997A-87D694AE6A80}" type="pres">
      <dgm:prSet presAssocID="{62F02F78-7C54-4862-841C-9D8F57A21E4D}" presName="horz1" presStyleCnt="0"/>
      <dgm:spPr/>
    </dgm:pt>
    <dgm:pt modelId="{8866D26E-7C13-47F1-B765-7AC69144C3C5}" type="pres">
      <dgm:prSet presAssocID="{62F02F78-7C54-4862-841C-9D8F57A21E4D}" presName="tx1" presStyleLbl="revTx" presStyleIdx="13" presStyleCnt="17" custScaleX="95062" custScaleY="128648" custLinFactY="-200000" custLinFactNeighborX="6058" custLinFactNeighborY="-223440"/>
      <dgm:spPr/>
      <dgm:t>
        <a:bodyPr/>
        <a:lstStyle/>
        <a:p>
          <a:endParaRPr lang="ru-RU"/>
        </a:p>
      </dgm:t>
    </dgm:pt>
    <dgm:pt modelId="{7926702A-3AF1-4FF5-B64F-A9E9273FEF70}" type="pres">
      <dgm:prSet presAssocID="{62F02F78-7C54-4862-841C-9D8F57A21E4D}" presName="vert1" presStyleCnt="0"/>
      <dgm:spPr/>
    </dgm:pt>
    <dgm:pt modelId="{4E787225-F8AF-447F-B669-ABC8244E8B68}" type="pres">
      <dgm:prSet presAssocID="{1517DD05-0C53-4CDA-A7B5-6669F36591D5}" presName="thickLine" presStyleLbl="alignNode1" presStyleIdx="14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4B9621BE-232A-4ED0-9697-A62129B4A71E}" type="pres">
      <dgm:prSet presAssocID="{1517DD05-0C53-4CDA-A7B5-6669F36591D5}" presName="horz1" presStyleCnt="0"/>
      <dgm:spPr/>
    </dgm:pt>
    <dgm:pt modelId="{042575CB-A759-4983-9F6C-7F8A3DA90054}" type="pres">
      <dgm:prSet presAssocID="{1517DD05-0C53-4CDA-A7B5-6669F36591D5}" presName="tx1" presStyleLbl="revTx" presStyleIdx="14" presStyleCnt="17" custScaleX="95062" custScaleY="225879" custLinFactY="-107448" custLinFactNeighborX="4926" custLinFactNeighborY="-200000"/>
      <dgm:spPr/>
      <dgm:t>
        <a:bodyPr/>
        <a:lstStyle/>
        <a:p>
          <a:endParaRPr lang="ru-RU"/>
        </a:p>
      </dgm:t>
    </dgm:pt>
    <dgm:pt modelId="{09BADE3C-49DA-469F-8466-20D414A30498}" type="pres">
      <dgm:prSet presAssocID="{1517DD05-0C53-4CDA-A7B5-6669F36591D5}" presName="vert1" presStyleCnt="0"/>
      <dgm:spPr/>
    </dgm:pt>
    <dgm:pt modelId="{48E35BFA-E3FD-4C98-9E20-DA62324CB724}" type="pres">
      <dgm:prSet presAssocID="{0B53AD9F-02F8-4CAA-A659-C6124225C7E4}" presName="thickLine" presStyleLbl="alignNode1" presStyleIdx="15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72A7329B-D707-4D9E-BD43-69963A93CD4A}" type="pres">
      <dgm:prSet presAssocID="{0B53AD9F-02F8-4CAA-A659-C6124225C7E4}" presName="horz1" presStyleCnt="0"/>
      <dgm:spPr/>
    </dgm:pt>
    <dgm:pt modelId="{13F0D0CD-2F5D-427B-B8B1-23FF7B037015}" type="pres">
      <dgm:prSet presAssocID="{0B53AD9F-02F8-4CAA-A659-C6124225C7E4}" presName="tx1" presStyleLbl="revTx" presStyleIdx="15" presStyleCnt="17" custScaleX="95062" custScaleY="225879" custLinFactY="-103978" custLinFactNeighborX="4926" custLinFactNeighborY="-200000"/>
      <dgm:spPr/>
      <dgm:t>
        <a:bodyPr/>
        <a:lstStyle/>
        <a:p>
          <a:endParaRPr lang="ru-RU"/>
        </a:p>
      </dgm:t>
    </dgm:pt>
    <dgm:pt modelId="{5966DD29-7E51-4265-9FA7-A9187A9693EC}" type="pres">
      <dgm:prSet presAssocID="{0B53AD9F-02F8-4CAA-A659-C6124225C7E4}" presName="vert1" presStyleCnt="0"/>
      <dgm:spPr/>
    </dgm:pt>
    <dgm:pt modelId="{968881CA-D96D-4F8A-8764-60F57104C91E}" type="pres">
      <dgm:prSet presAssocID="{EA228E59-87CC-44B3-98FA-02C113D29C7F}" presName="thickLine" presStyleLbl="alignNode1" presStyleIdx="16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250001B1-34D8-42BB-8B4B-B8509DAF83F7}" type="pres">
      <dgm:prSet presAssocID="{EA228E59-87CC-44B3-98FA-02C113D29C7F}" presName="horz1" presStyleCnt="0"/>
      <dgm:spPr/>
    </dgm:pt>
    <dgm:pt modelId="{947A6FE6-9367-4814-A5D4-7030F7AA0F6A}" type="pres">
      <dgm:prSet presAssocID="{EA228E59-87CC-44B3-98FA-02C113D29C7F}" presName="tx1" presStyleLbl="revTx" presStyleIdx="16" presStyleCnt="17" custScaleX="95190" custScaleY="80555" custLinFactY="-100000" custLinFactNeighborX="4921" custLinFactNeighborY="-185217"/>
      <dgm:spPr/>
      <dgm:t>
        <a:bodyPr/>
        <a:lstStyle/>
        <a:p>
          <a:endParaRPr lang="ru-RU"/>
        </a:p>
      </dgm:t>
    </dgm:pt>
    <dgm:pt modelId="{97DE484B-33E0-43C8-BF59-5234006240B8}" type="pres">
      <dgm:prSet presAssocID="{EA228E59-87CC-44B3-98FA-02C113D29C7F}" presName="vert1" presStyleCnt="0"/>
      <dgm:spPr/>
    </dgm:pt>
  </dgm:ptLst>
  <dgm:cxnLst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F9D3DEF3-5490-42B4-A7C0-66DCDBE0F40B}" srcId="{93644E3D-2FC3-46A2-A9E3-E6583E3E9400}" destId="{03605AFB-9B7C-41FC-832E-8A31D7B6F8F2}" srcOrd="10" destOrd="0" parTransId="{7E0F792F-DF97-4A3A-B04C-0B2CA4D5135A}" sibTransId="{E64E4B8D-54F2-4C48-A9BD-4C19330C2526}"/>
    <dgm:cxn modelId="{7137A837-FBFB-459B-BB84-FAEFA1DD4B23}" type="presOf" srcId="{DAD7E854-E931-4831-A49E-DA6D7695D5C3}" destId="{D82267EC-67E3-4768-A089-7048B4AAA91E}" srcOrd="0" destOrd="0" presId="urn:microsoft.com/office/officeart/2008/layout/LinedList"/>
    <dgm:cxn modelId="{EEAC29C5-9298-4831-A0D9-5BE14043F665}" srcId="{93644E3D-2FC3-46A2-A9E3-E6583E3E9400}" destId="{E3A6AB6D-02EA-409D-B054-CA398B213578}" srcOrd="7" destOrd="0" parTransId="{99A55B7C-AD7F-44C0-9632-7EE5723F31C6}" sibTransId="{E66C7DC2-25F4-4BF2-ADF2-B0327BD5A90D}"/>
    <dgm:cxn modelId="{2D3DA885-74E6-4D60-92EB-808618F48E45}" srcId="{93644E3D-2FC3-46A2-A9E3-E6583E3E9400}" destId="{193961BB-AE28-4F3B-8C85-A79EC7D44BC2}" srcOrd="11" destOrd="0" parTransId="{3812AB95-B94A-41B1-8231-265C08CDB2D2}" sibTransId="{0E5BF3EF-3310-4FD9-BB30-721BD3D42960}"/>
    <dgm:cxn modelId="{45D75196-AECA-4C3F-A588-67237DC44AD7}" type="presOf" srcId="{7D0A7DCA-B4FA-4029-AA79-00E9A16D5F80}" destId="{92C0B305-7537-46DD-9713-B6A21F4489F5}" srcOrd="0" destOrd="0" presId="urn:microsoft.com/office/officeart/2008/layout/LinedList"/>
    <dgm:cxn modelId="{2577AC4B-F510-4A12-9337-336E09F0C36D}" type="presOf" srcId="{CAC6CE1F-3245-4894-B2F8-B4DF140BAD61}" destId="{7E8DF158-69B7-40A5-B453-84EDE6919F97}" srcOrd="0" destOrd="0" presId="urn:microsoft.com/office/officeart/2008/layout/LinedList"/>
    <dgm:cxn modelId="{9B9CAE4E-655B-4742-92F6-A9F0222E713A}" srcId="{93644E3D-2FC3-46A2-A9E3-E6583E3E9400}" destId="{1517DD05-0C53-4CDA-A7B5-6669F36591D5}" srcOrd="14" destOrd="0" parTransId="{9961AA52-4FB7-4117-BFAB-6073BB5D601C}" sibTransId="{CF52BF38-128D-4B4F-8A77-217D1E12F2CE}"/>
    <dgm:cxn modelId="{C9450662-F272-482C-8F08-E887B1C941DD}" srcId="{93644E3D-2FC3-46A2-A9E3-E6583E3E9400}" destId="{8BB5F49A-9FE8-4213-A681-E722344FAF03}" srcOrd="5" destOrd="0" parTransId="{854CD8DB-0A03-4C13-ACBB-9B458335E1A4}" sibTransId="{887300D6-FE0F-492D-8D1B-8330B599AA4A}"/>
    <dgm:cxn modelId="{0C91CE42-8737-4E33-B8A9-61A01C2C38B1}" type="presOf" srcId="{5B1C0789-EC13-4CB8-9A59-967C90543262}" destId="{2F2B2241-D76D-4D12-8DE5-92136A46F090}" srcOrd="0" destOrd="0" presId="urn:microsoft.com/office/officeart/2008/layout/LinedList"/>
    <dgm:cxn modelId="{C12D5A70-E6D4-4161-8EDD-9DDCDADCF0F0}" type="presOf" srcId="{E3A6AB6D-02EA-409D-B054-CA398B213578}" destId="{8C7BAE01-67CB-4B76-8C74-2345B1844F4D}" srcOrd="0" destOrd="0" presId="urn:microsoft.com/office/officeart/2008/layout/LinedList"/>
    <dgm:cxn modelId="{1A8CA0A7-26E3-4E4F-AC0F-E34DB5B83EDD}" srcId="{93644E3D-2FC3-46A2-A9E3-E6583E3E9400}" destId="{FEC2FF2C-FCB0-498B-A6BC-20A4E0EE5E88}" srcOrd="3" destOrd="0" parTransId="{3851F7F1-6F55-443A-B4E3-A6D6EB85924F}" sibTransId="{DEC28EBC-A54F-4520-B865-E726881EC0A4}"/>
    <dgm:cxn modelId="{FA0CD8CE-B759-4AA6-98F8-94C9BA2922F5}" type="presOf" srcId="{8BB5F49A-9FE8-4213-A681-E722344FAF03}" destId="{2F8169A0-8BFB-43B5-AE0A-C1262760F67E}" srcOrd="0" destOrd="0" presId="urn:microsoft.com/office/officeart/2008/layout/LinedList"/>
    <dgm:cxn modelId="{CC64A730-565F-4B86-A77C-4A2E646CDE0D}" type="presOf" srcId="{1517DD05-0C53-4CDA-A7B5-6669F36591D5}" destId="{042575CB-A759-4983-9F6C-7F8A3DA90054}" srcOrd="0" destOrd="0" presId="urn:microsoft.com/office/officeart/2008/layout/LinedList"/>
    <dgm:cxn modelId="{8276909C-5EC8-4161-9A13-D5B68F8ED96C}" type="presOf" srcId="{FEC2FF2C-FCB0-498B-A6BC-20A4E0EE5E88}" destId="{D3320AF7-7DCC-4862-8705-1FCA7D8596BE}" srcOrd="0" destOrd="0" presId="urn:microsoft.com/office/officeart/2008/layout/LinedList"/>
    <dgm:cxn modelId="{37980979-72CA-4F31-9817-EF50FEF426EB}" type="presOf" srcId="{93644E3D-2FC3-46A2-A9E3-E6583E3E9400}" destId="{1B091B53-E9D6-431C-9179-6E2BED36DB8D}" srcOrd="0" destOrd="0" presId="urn:microsoft.com/office/officeart/2008/layout/LinedList"/>
    <dgm:cxn modelId="{DB8B03A3-5AA2-4DD0-828D-E0EC30FB3C25}" srcId="{93644E3D-2FC3-46A2-A9E3-E6583E3E9400}" destId="{CAC6CE1F-3245-4894-B2F8-B4DF140BAD61}" srcOrd="8" destOrd="0" parTransId="{6ACD04D3-D585-4753-9670-4DCF5FF820D4}" sibTransId="{7C7751A2-9C94-4A9B-B8B6-98CC2AB49E78}"/>
    <dgm:cxn modelId="{F9106873-435F-49E5-BE97-2968A109A8C5}" srcId="{93644E3D-2FC3-46A2-A9E3-E6583E3E9400}" destId="{5E782B25-F5A7-4BED-A212-B3244424D408}" srcOrd="4" destOrd="0" parTransId="{B40622FE-689C-4BBA-907D-632CAA7044A4}" sibTransId="{D8088278-E5B8-4D79-8CDD-A444070968ED}"/>
    <dgm:cxn modelId="{90132EA6-BF00-4B03-B4B6-246ECFDA6ABB}" srcId="{93644E3D-2FC3-46A2-A9E3-E6583E3E9400}" destId="{E1F6E3CA-2A5B-4A16-9757-08E5CE3B63B7}" srcOrd="2" destOrd="0" parTransId="{F1B2C313-8D16-40FD-9E5F-4726015A828B}" sibTransId="{531621BD-CA2B-4320-9116-3241983E5724}"/>
    <dgm:cxn modelId="{176C9C6D-63AD-4730-9148-53902E93E863}" type="presOf" srcId="{E1F6E3CA-2A5B-4A16-9757-08E5CE3B63B7}" destId="{C0CA8A9C-2128-4A78-A08E-ED9FF56087B3}" srcOrd="0" destOrd="0" presId="urn:microsoft.com/office/officeart/2008/layout/LinedList"/>
    <dgm:cxn modelId="{4EF4FAAD-341B-43E0-9D23-4667D57A1CF1}" type="presOf" srcId="{0B53AD9F-02F8-4CAA-A659-C6124225C7E4}" destId="{13F0D0CD-2F5D-427B-B8B1-23FF7B037015}" srcOrd="0" destOrd="0" presId="urn:microsoft.com/office/officeart/2008/layout/LinedList"/>
    <dgm:cxn modelId="{14428130-8136-418F-B06E-AFA1184B19AA}" type="presOf" srcId="{03605AFB-9B7C-41FC-832E-8A31D7B6F8F2}" destId="{439390FD-7798-4518-9750-B44BE9AC8F0D}" srcOrd="0" destOrd="0" presId="urn:microsoft.com/office/officeart/2008/layout/LinedList"/>
    <dgm:cxn modelId="{80CCD329-2833-4F40-8954-4B6E1167AD34}" srcId="{93644E3D-2FC3-46A2-A9E3-E6583E3E9400}" destId="{FF856CC2-A279-44E9-B917-9387C56BBFA3}" srcOrd="12" destOrd="0" parTransId="{06195FF1-3F64-4664-B26D-5367B7C9DB44}" sibTransId="{3CE99D50-FC0B-421C-B6C0-337D026584CA}"/>
    <dgm:cxn modelId="{C70AE84C-906B-4FAF-9416-AF756BB2A358}" type="presOf" srcId="{193961BB-AE28-4F3B-8C85-A79EC7D44BC2}" destId="{BE74E440-C4A9-4420-AEDE-C16F3B1FDA1F}" srcOrd="0" destOrd="0" presId="urn:microsoft.com/office/officeart/2008/layout/LinedList"/>
    <dgm:cxn modelId="{880BBAA5-EDA0-42F0-BF38-06DFDB23C532}" type="presOf" srcId="{5E782B25-F5A7-4BED-A212-B3244424D408}" destId="{40A209E3-66A1-4E45-993F-2AD36E710E6B}" srcOrd="0" destOrd="0" presId="urn:microsoft.com/office/officeart/2008/layout/LinedList"/>
    <dgm:cxn modelId="{AFBA8E1A-BA0E-463B-92EF-A559E2BEFE30}" type="presOf" srcId="{FF856CC2-A279-44E9-B917-9387C56BBFA3}" destId="{509B1A66-C30D-46D6-A711-A36E3D763FAC}" srcOrd="0" destOrd="0" presId="urn:microsoft.com/office/officeart/2008/layout/LinedList"/>
    <dgm:cxn modelId="{0EC0A46B-EE0B-44A6-A323-9E66CAA47643}" srcId="{93644E3D-2FC3-46A2-A9E3-E6583E3E9400}" destId="{7D0A7DCA-B4FA-4029-AA79-00E9A16D5F80}" srcOrd="6" destOrd="0" parTransId="{A51061B3-0BAC-412F-8237-D039C6CF70A0}" sibTransId="{8D0A79D0-D670-4D36-88C1-531D79323EB3}"/>
    <dgm:cxn modelId="{5211B7BC-2466-4CDE-A1A7-060EB66A65A1}" srcId="{93644E3D-2FC3-46A2-A9E3-E6583E3E9400}" destId="{0B53AD9F-02F8-4CAA-A659-C6124225C7E4}" srcOrd="15" destOrd="0" parTransId="{166FD61B-D6BD-4CB9-959B-197911341EC0}" sibTransId="{5749FC52-9677-4C26-84AC-42F9579AAF85}"/>
    <dgm:cxn modelId="{20A59A98-5C23-47D9-9946-46309A9A9700}" type="presOf" srcId="{395DC972-29C1-4F8E-BAD9-C215AFE69541}" destId="{FC596E33-1A3E-4B25-B18B-BF91D8FFD1A8}" srcOrd="0" destOrd="0" presId="urn:microsoft.com/office/officeart/2008/layout/LinedList"/>
    <dgm:cxn modelId="{365B2579-33C2-4B3C-B48E-A2B817699723}" type="presOf" srcId="{EA228E59-87CC-44B3-98FA-02C113D29C7F}" destId="{947A6FE6-9367-4814-A5D4-7030F7AA0F6A}" srcOrd="0" destOrd="0" presId="urn:microsoft.com/office/officeart/2008/layout/LinedList"/>
    <dgm:cxn modelId="{894C8450-7FA6-4219-9F0C-148091B91620}" type="presOf" srcId="{62F02F78-7C54-4862-841C-9D8F57A21E4D}" destId="{8866D26E-7C13-47F1-B765-7AC69144C3C5}" srcOrd="0" destOrd="0" presId="urn:microsoft.com/office/officeart/2008/layout/LinedList"/>
    <dgm:cxn modelId="{B8943FB9-6CE4-4B3D-A48F-E61EC7684930}" srcId="{93644E3D-2FC3-46A2-A9E3-E6583E3E9400}" destId="{EA228E59-87CC-44B3-98FA-02C113D29C7F}" srcOrd="16" destOrd="0" parTransId="{59380108-E433-4813-9725-6768119B133F}" sibTransId="{9D184970-E15A-4D71-90DE-86DEB773A3D1}"/>
    <dgm:cxn modelId="{921202B8-2247-437D-AD42-B0497892E4FA}" srcId="{93644E3D-2FC3-46A2-A9E3-E6583E3E9400}" destId="{62F02F78-7C54-4862-841C-9D8F57A21E4D}" srcOrd="13" destOrd="0" parTransId="{52DD5ABA-4252-4026-8AE6-93A401805AFC}" sibTransId="{48D2C7DE-E833-42EE-A862-A532C3F0D90E}"/>
    <dgm:cxn modelId="{75EE30F9-955C-48CC-95A3-AEEF16210477}" srcId="{93644E3D-2FC3-46A2-A9E3-E6583E3E9400}" destId="{5B1C0789-EC13-4CB8-9A59-967C90543262}" srcOrd="1" destOrd="0" parTransId="{A4D60139-BE5B-41F3-BD19-B404396202DF}" sibTransId="{444B8945-6EA9-419E-9FBD-052DE4D205C2}"/>
    <dgm:cxn modelId="{4B822F24-5E64-42AA-8109-B381F79BE81F}" srcId="{93644E3D-2FC3-46A2-A9E3-E6583E3E9400}" destId="{DAD7E854-E931-4831-A49E-DA6D7695D5C3}" srcOrd="9" destOrd="0" parTransId="{951C0BF3-C886-4265-A9D7-E8007FC21818}" sibTransId="{A89519C5-5377-4903-9AA8-33B4E1F5E3AF}"/>
    <dgm:cxn modelId="{A529ED82-6890-4605-993F-11A0703285CF}" type="presParOf" srcId="{1B091B53-E9D6-431C-9179-6E2BED36DB8D}" destId="{E1495A60-5DD4-4320-8A06-3DCADCE523E3}" srcOrd="0" destOrd="0" presId="urn:microsoft.com/office/officeart/2008/layout/LinedList"/>
    <dgm:cxn modelId="{B450911A-7D3E-47FC-A07E-3CAFAB6D9DCA}" type="presParOf" srcId="{1B091B53-E9D6-431C-9179-6E2BED36DB8D}" destId="{5943456C-935E-4071-BA51-F5B853F153D5}" srcOrd="1" destOrd="0" presId="urn:microsoft.com/office/officeart/2008/layout/LinedList"/>
    <dgm:cxn modelId="{09850821-1E2A-415C-8BEF-67F5C21DBB55}" type="presParOf" srcId="{5943456C-935E-4071-BA51-F5B853F153D5}" destId="{FC596E33-1A3E-4B25-B18B-BF91D8FFD1A8}" srcOrd="0" destOrd="0" presId="urn:microsoft.com/office/officeart/2008/layout/LinedList"/>
    <dgm:cxn modelId="{64F11C49-549C-4E47-A27C-CC25259DFFD0}" type="presParOf" srcId="{5943456C-935E-4071-BA51-F5B853F153D5}" destId="{294776C4-11E3-4A99-9DF4-69DEC8065684}" srcOrd="1" destOrd="0" presId="urn:microsoft.com/office/officeart/2008/layout/LinedList"/>
    <dgm:cxn modelId="{9AD622DC-CC1B-4D7F-8B70-2D496EADFADC}" type="presParOf" srcId="{1B091B53-E9D6-431C-9179-6E2BED36DB8D}" destId="{A2E2420F-9C1D-4D93-961E-8B9339753AC9}" srcOrd="2" destOrd="0" presId="urn:microsoft.com/office/officeart/2008/layout/LinedList"/>
    <dgm:cxn modelId="{C58A467F-D512-42F9-B7C2-8B1412C191BB}" type="presParOf" srcId="{1B091B53-E9D6-431C-9179-6E2BED36DB8D}" destId="{27CB5CA7-A732-49C6-B196-20FF101D3068}" srcOrd="3" destOrd="0" presId="urn:microsoft.com/office/officeart/2008/layout/LinedList"/>
    <dgm:cxn modelId="{6AFEC0DF-1D31-43E7-BE63-0776792ABBDE}" type="presParOf" srcId="{27CB5CA7-A732-49C6-B196-20FF101D3068}" destId="{2F2B2241-D76D-4D12-8DE5-92136A46F090}" srcOrd="0" destOrd="0" presId="urn:microsoft.com/office/officeart/2008/layout/LinedList"/>
    <dgm:cxn modelId="{4E219476-E436-4F88-AC2F-B2E2137FACE4}" type="presParOf" srcId="{27CB5CA7-A732-49C6-B196-20FF101D3068}" destId="{A86FA9E2-A575-4DC2-9526-623522F9B9F2}" srcOrd="1" destOrd="0" presId="urn:microsoft.com/office/officeart/2008/layout/LinedList"/>
    <dgm:cxn modelId="{D6F9F37C-282B-459A-AAFF-DAED5EA45899}" type="presParOf" srcId="{1B091B53-E9D6-431C-9179-6E2BED36DB8D}" destId="{A1691275-226E-4841-96E9-DE07522879F2}" srcOrd="4" destOrd="0" presId="urn:microsoft.com/office/officeart/2008/layout/LinedList"/>
    <dgm:cxn modelId="{D185E685-0BA4-4334-A074-DC41DAA2992F}" type="presParOf" srcId="{1B091B53-E9D6-431C-9179-6E2BED36DB8D}" destId="{10A70A95-4243-454E-9023-D8575439D440}" srcOrd="5" destOrd="0" presId="urn:microsoft.com/office/officeart/2008/layout/LinedList"/>
    <dgm:cxn modelId="{3DEBB7BF-D56E-444E-8154-8CDD22B6DC68}" type="presParOf" srcId="{10A70A95-4243-454E-9023-D8575439D440}" destId="{C0CA8A9C-2128-4A78-A08E-ED9FF56087B3}" srcOrd="0" destOrd="0" presId="urn:microsoft.com/office/officeart/2008/layout/LinedList"/>
    <dgm:cxn modelId="{A4F80E3E-04F4-41BA-8FF0-0931A9F4BB40}" type="presParOf" srcId="{10A70A95-4243-454E-9023-D8575439D440}" destId="{53A736C7-51FB-4A7F-864F-C19DCF49E6AD}" srcOrd="1" destOrd="0" presId="urn:microsoft.com/office/officeart/2008/layout/LinedList"/>
    <dgm:cxn modelId="{0A0BE4EC-CCFB-4695-9513-A7B76BE42374}" type="presParOf" srcId="{1B091B53-E9D6-431C-9179-6E2BED36DB8D}" destId="{2F0B78D9-1963-4495-BC51-B5B35D4531DE}" srcOrd="6" destOrd="0" presId="urn:microsoft.com/office/officeart/2008/layout/LinedList"/>
    <dgm:cxn modelId="{3971F5FA-7E28-455D-9501-4B635BD2574C}" type="presParOf" srcId="{1B091B53-E9D6-431C-9179-6E2BED36DB8D}" destId="{6E68C158-CD9F-4031-9785-F66C8316DAA2}" srcOrd="7" destOrd="0" presId="urn:microsoft.com/office/officeart/2008/layout/LinedList"/>
    <dgm:cxn modelId="{F6D25FC2-40C2-4334-B09A-390AEB95CA62}" type="presParOf" srcId="{6E68C158-CD9F-4031-9785-F66C8316DAA2}" destId="{D3320AF7-7DCC-4862-8705-1FCA7D8596BE}" srcOrd="0" destOrd="0" presId="urn:microsoft.com/office/officeart/2008/layout/LinedList"/>
    <dgm:cxn modelId="{AD007C12-3FF3-4CAD-9CAF-B4B299C92227}" type="presParOf" srcId="{6E68C158-CD9F-4031-9785-F66C8316DAA2}" destId="{8F5AF218-FCA6-4007-B7FD-35859514A887}" srcOrd="1" destOrd="0" presId="urn:microsoft.com/office/officeart/2008/layout/LinedList"/>
    <dgm:cxn modelId="{83B806D4-5A7F-4658-8D7E-BAF7EE9AF074}" type="presParOf" srcId="{1B091B53-E9D6-431C-9179-6E2BED36DB8D}" destId="{496A7584-C961-42D8-9D9B-207ECF9047CD}" srcOrd="8" destOrd="0" presId="urn:microsoft.com/office/officeart/2008/layout/LinedList"/>
    <dgm:cxn modelId="{6BE9D76D-B20F-4009-B425-22A1976758A2}" type="presParOf" srcId="{1B091B53-E9D6-431C-9179-6E2BED36DB8D}" destId="{FB2E6250-7257-4FD8-A289-E5C6A1F83818}" srcOrd="9" destOrd="0" presId="urn:microsoft.com/office/officeart/2008/layout/LinedList"/>
    <dgm:cxn modelId="{C5F4F5FB-ACFF-4757-9E89-3C77BA089481}" type="presParOf" srcId="{FB2E6250-7257-4FD8-A289-E5C6A1F83818}" destId="{40A209E3-66A1-4E45-993F-2AD36E710E6B}" srcOrd="0" destOrd="0" presId="urn:microsoft.com/office/officeart/2008/layout/LinedList"/>
    <dgm:cxn modelId="{2858E324-7C49-4320-8461-89550E219F9E}" type="presParOf" srcId="{FB2E6250-7257-4FD8-A289-E5C6A1F83818}" destId="{5E3EF0A8-8FCF-48B1-B362-CBFC049ACB77}" srcOrd="1" destOrd="0" presId="urn:microsoft.com/office/officeart/2008/layout/LinedList"/>
    <dgm:cxn modelId="{EF2F2448-0D57-46D3-BDC3-F0685BCD64EB}" type="presParOf" srcId="{1B091B53-E9D6-431C-9179-6E2BED36DB8D}" destId="{34E1FE42-1BC0-402F-B9AE-2B19FD4A6856}" srcOrd="10" destOrd="0" presId="urn:microsoft.com/office/officeart/2008/layout/LinedList"/>
    <dgm:cxn modelId="{59EAF35C-F947-4B5F-8615-DE2D46CF5599}" type="presParOf" srcId="{1B091B53-E9D6-431C-9179-6E2BED36DB8D}" destId="{76A10E13-D21B-47B8-BDA9-8312F11B4143}" srcOrd="11" destOrd="0" presId="urn:microsoft.com/office/officeart/2008/layout/LinedList"/>
    <dgm:cxn modelId="{3FDF9B84-6269-4AF1-9CE6-32D0E8FB62FD}" type="presParOf" srcId="{76A10E13-D21B-47B8-BDA9-8312F11B4143}" destId="{2F8169A0-8BFB-43B5-AE0A-C1262760F67E}" srcOrd="0" destOrd="0" presId="urn:microsoft.com/office/officeart/2008/layout/LinedList"/>
    <dgm:cxn modelId="{5016DB34-3C8C-4ED4-9371-3DB156849795}" type="presParOf" srcId="{76A10E13-D21B-47B8-BDA9-8312F11B4143}" destId="{DC9089EE-0883-42DD-BB25-CDDF48AE9142}" srcOrd="1" destOrd="0" presId="urn:microsoft.com/office/officeart/2008/layout/LinedList"/>
    <dgm:cxn modelId="{31AB6C9F-1130-40FB-8E8C-9BD9D19FDC20}" type="presParOf" srcId="{1B091B53-E9D6-431C-9179-6E2BED36DB8D}" destId="{D4D2D77D-688E-489F-95AA-629D6D9B434E}" srcOrd="12" destOrd="0" presId="urn:microsoft.com/office/officeart/2008/layout/LinedList"/>
    <dgm:cxn modelId="{E819C2A9-8D90-4177-97A2-4111E8DF9948}" type="presParOf" srcId="{1B091B53-E9D6-431C-9179-6E2BED36DB8D}" destId="{347737BB-16D5-41A6-9ABD-F4F920FF8FEC}" srcOrd="13" destOrd="0" presId="urn:microsoft.com/office/officeart/2008/layout/LinedList"/>
    <dgm:cxn modelId="{FFB7BF2A-C866-4115-B04F-4A656E98012B}" type="presParOf" srcId="{347737BB-16D5-41A6-9ABD-F4F920FF8FEC}" destId="{92C0B305-7537-46DD-9713-B6A21F4489F5}" srcOrd="0" destOrd="0" presId="urn:microsoft.com/office/officeart/2008/layout/LinedList"/>
    <dgm:cxn modelId="{61042ADC-F299-449A-BC71-3B6781D14A0F}" type="presParOf" srcId="{347737BB-16D5-41A6-9ABD-F4F920FF8FEC}" destId="{7BE47023-C7B0-4E30-B8ED-FEB4A4B21AE0}" srcOrd="1" destOrd="0" presId="urn:microsoft.com/office/officeart/2008/layout/LinedList"/>
    <dgm:cxn modelId="{5B2344AE-2787-4CE0-9CFB-F7F4B5ABC4F6}" type="presParOf" srcId="{1B091B53-E9D6-431C-9179-6E2BED36DB8D}" destId="{95B3EA1B-2B0F-40B1-BD6B-A733FBEAA15A}" srcOrd="14" destOrd="0" presId="urn:microsoft.com/office/officeart/2008/layout/LinedList"/>
    <dgm:cxn modelId="{4E27CADD-5E79-419F-B5E4-85F49AC44915}" type="presParOf" srcId="{1B091B53-E9D6-431C-9179-6E2BED36DB8D}" destId="{DD21FB24-FF28-4F28-BAF1-EB42820DBF8E}" srcOrd="15" destOrd="0" presId="urn:microsoft.com/office/officeart/2008/layout/LinedList"/>
    <dgm:cxn modelId="{969474A4-23D2-402A-B342-5980B2930F28}" type="presParOf" srcId="{DD21FB24-FF28-4F28-BAF1-EB42820DBF8E}" destId="{8C7BAE01-67CB-4B76-8C74-2345B1844F4D}" srcOrd="0" destOrd="0" presId="urn:microsoft.com/office/officeart/2008/layout/LinedList"/>
    <dgm:cxn modelId="{831F4806-2B74-46BD-8A47-D558027C0AD5}" type="presParOf" srcId="{DD21FB24-FF28-4F28-BAF1-EB42820DBF8E}" destId="{0F667BF1-F025-410D-9583-E1E32CEC3C0D}" srcOrd="1" destOrd="0" presId="urn:microsoft.com/office/officeart/2008/layout/LinedList"/>
    <dgm:cxn modelId="{E26572B2-1E78-433C-963D-42304D613731}" type="presParOf" srcId="{1B091B53-E9D6-431C-9179-6E2BED36DB8D}" destId="{C88C0D09-8563-4522-851E-720449C33A5C}" srcOrd="16" destOrd="0" presId="urn:microsoft.com/office/officeart/2008/layout/LinedList"/>
    <dgm:cxn modelId="{868391C0-A5C2-4653-8909-CCA927A737C2}" type="presParOf" srcId="{1B091B53-E9D6-431C-9179-6E2BED36DB8D}" destId="{DD30F9B8-4748-4A01-BE8A-1593F51ED2D1}" srcOrd="17" destOrd="0" presId="urn:microsoft.com/office/officeart/2008/layout/LinedList"/>
    <dgm:cxn modelId="{1E2FA3A8-128C-4806-97A9-55E2F85C3DEB}" type="presParOf" srcId="{DD30F9B8-4748-4A01-BE8A-1593F51ED2D1}" destId="{7E8DF158-69B7-40A5-B453-84EDE6919F97}" srcOrd="0" destOrd="0" presId="urn:microsoft.com/office/officeart/2008/layout/LinedList"/>
    <dgm:cxn modelId="{98D717D0-4E27-42C2-B855-20C0A2F38D1D}" type="presParOf" srcId="{DD30F9B8-4748-4A01-BE8A-1593F51ED2D1}" destId="{A660AE25-932C-4D37-95F5-D443AC9D0463}" srcOrd="1" destOrd="0" presId="urn:microsoft.com/office/officeart/2008/layout/LinedList"/>
    <dgm:cxn modelId="{68FA17CA-E1C2-47C3-9BCC-BFC10A259084}" type="presParOf" srcId="{1B091B53-E9D6-431C-9179-6E2BED36DB8D}" destId="{3D0A868B-010C-4A39-B916-4B3330AEF656}" srcOrd="18" destOrd="0" presId="urn:microsoft.com/office/officeart/2008/layout/LinedList"/>
    <dgm:cxn modelId="{D98A72C6-D94A-4111-B0FC-B385110F82B8}" type="presParOf" srcId="{1B091B53-E9D6-431C-9179-6E2BED36DB8D}" destId="{109F1A2E-A212-40B3-A154-D6A716ACE09E}" srcOrd="19" destOrd="0" presId="urn:microsoft.com/office/officeart/2008/layout/LinedList"/>
    <dgm:cxn modelId="{0E1BBBA7-FA73-4BAB-A131-E088C38D87F8}" type="presParOf" srcId="{109F1A2E-A212-40B3-A154-D6A716ACE09E}" destId="{D82267EC-67E3-4768-A089-7048B4AAA91E}" srcOrd="0" destOrd="0" presId="urn:microsoft.com/office/officeart/2008/layout/LinedList"/>
    <dgm:cxn modelId="{D9CBEC5B-5003-4FFC-9DD3-848B0D491465}" type="presParOf" srcId="{109F1A2E-A212-40B3-A154-D6A716ACE09E}" destId="{ABF49702-7543-4096-BD7B-478BD5DB6218}" srcOrd="1" destOrd="0" presId="urn:microsoft.com/office/officeart/2008/layout/LinedList"/>
    <dgm:cxn modelId="{1E3BEF3D-571B-4800-9EDB-38C14B049F05}" type="presParOf" srcId="{1B091B53-E9D6-431C-9179-6E2BED36DB8D}" destId="{0F2A34FB-4E9D-4040-B5F0-60B7CC574900}" srcOrd="20" destOrd="0" presId="urn:microsoft.com/office/officeart/2008/layout/LinedList"/>
    <dgm:cxn modelId="{1F21D32C-4F4F-4775-9E2B-54DB3A6EE045}" type="presParOf" srcId="{1B091B53-E9D6-431C-9179-6E2BED36DB8D}" destId="{3AA1B7F9-F906-47BD-B40C-B971192CF5EA}" srcOrd="21" destOrd="0" presId="urn:microsoft.com/office/officeart/2008/layout/LinedList"/>
    <dgm:cxn modelId="{321268DD-A47A-4763-9454-C0FF2434E7EB}" type="presParOf" srcId="{3AA1B7F9-F906-47BD-B40C-B971192CF5EA}" destId="{439390FD-7798-4518-9750-B44BE9AC8F0D}" srcOrd="0" destOrd="0" presId="urn:microsoft.com/office/officeart/2008/layout/LinedList"/>
    <dgm:cxn modelId="{871190E6-3610-453C-A943-B21E616E37C5}" type="presParOf" srcId="{3AA1B7F9-F906-47BD-B40C-B971192CF5EA}" destId="{AD497310-ACB7-4DC8-AEC3-203DCB789E81}" srcOrd="1" destOrd="0" presId="urn:microsoft.com/office/officeart/2008/layout/LinedList"/>
    <dgm:cxn modelId="{113AB9A0-EFD4-4501-B6CF-EBA39E50B85B}" type="presParOf" srcId="{1B091B53-E9D6-431C-9179-6E2BED36DB8D}" destId="{3BB8B1DC-BF29-464B-97A3-BD1B3CB47D26}" srcOrd="22" destOrd="0" presId="urn:microsoft.com/office/officeart/2008/layout/LinedList"/>
    <dgm:cxn modelId="{5C0C3EF5-7A91-46A1-8624-75BC702AEA93}" type="presParOf" srcId="{1B091B53-E9D6-431C-9179-6E2BED36DB8D}" destId="{4F22084F-A7BD-41D7-AF29-27FC05766758}" srcOrd="23" destOrd="0" presId="urn:microsoft.com/office/officeart/2008/layout/LinedList"/>
    <dgm:cxn modelId="{C0A8EF3E-4573-476B-BAEE-0199279050FA}" type="presParOf" srcId="{4F22084F-A7BD-41D7-AF29-27FC05766758}" destId="{BE74E440-C4A9-4420-AEDE-C16F3B1FDA1F}" srcOrd="0" destOrd="0" presId="urn:microsoft.com/office/officeart/2008/layout/LinedList"/>
    <dgm:cxn modelId="{9DBBA92B-016F-420D-9F2C-46FE44865670}" type="presParOf" srcId="{4F22084F-A7BD-41D7-AF29-27FC05766758}" destId="{74EC861B-2D98-4467-8B21-B6DE3CCDB27E}" srcOrd="1" destOrd="0" presId="urn:microsoft.com/office/officeart/2008/layout/LinedList"/>
    <dgm:cxn modelId="{E999B5FB-129E-414C-9505-B5F973117B2D}" type="presParOf" srcId="{1B091B53-E9D6-431C-9179-6E2BED36DB8D}" destId="{C26F534E-8717-4F6E-A8EE-601F44221914}" srcOrd="24" destOrd="0" presId="urn:microsoft.com/office/officeart/2008/layout/LinedList"/>
    <dgm:cxn modelId="{A0AB8064-0824-4AB7-B680-B300F9DA58BA}" type="presParOf" srcId="{1B091B53-E9D6-431C-9179-6E2BED36DB8D}" destId="{514E11E4-6069-4662-A47F-78169157C23A}" srcOrd="25" destOrd="0" presId="urn:microsoft.com/office/officeart/2008/layout/LinedList"/>
    <dgm:cxn modelId="{CBEB8C48-9187-44DF-840F-73A33C23B232}" type="presParOf" srcId="{514E11E4-6069-4662-A47F-78169157C23A}" destId="{509B1A66-C30D-46D6-A711-A36E3D763FAC}" srcOrd="0" destOrd="0" presId="urn:microsoft.com/office/officeart/2008/layout/LinedList"/>
    <dgm:cxn modelId="{1C6C05AF-B7AA-4CFD-901F-38DAD865A60E}" type="presParOf" srcId="{514E11E4-6069-4662-A47F-78169157C23A}" destId="{F4217FBE-5B1F-4C8B-9664-74C87C1E6149}" srcOrd="1" destOrd="0" presId="urn:microsoft.com/office/officeart/2008/layout/LinedList"/>
    <dgm:cxn modelId="{E375DB0F-6224-4A31-B147-48A98673B672}" type="presParOf" srcId="{1B091B53-E9D6-431C-9179-6E2BED36DB8D}" destId="{D6BF24A3-3F1A-45DD-AC30-76D27547FAB6}" srcOrd="26" destOrd="0" presId="urn:microsoft.com/office/officeart/2008/layout/LinedList"/>
    <dgm:cxn modelId="{2BBB9085-5DF0-4F45-858B-BF409961B87C}" type="presParOf" srcId="{1B091B53-E9D6-431C-9179-6E2BED36DB8D}" destId="{534E00C5-9D57-4DA8-997A-87D694AE6A80}" srcOrd="27" destOrd="0" presId="urn:microsoft.com/office/officeart/2008/layout/LinedList"/>
    <dgm:cxn modelId="{438A8190-9EB4-4CC4-8318-9621B14F42F0}" type="presParOf" srcId="{534E00C5-9D57-4DA8-997A-87D694AE6A80}" destId="{8866D26E-7C13-47F1-B765-7AC69144C3C5}" srcOrd="0" destOrd="0" presId="urn:microsoft.com/office/officeart/2008/layout/LinedList"/>
    <dgm:cxn modelId="{2060C7F2-029E-4753-B747-205EBE884BD3}" type="presParOf" srcId="{534E00C5-9D57-4DA8-997A-87D694AE6A80}" destId="{7926702A-3AF1-4FF5-B64F-A9E9273FEF70}" srcOrd="1" destOrd="0" presId="urn:microsoft.com/office/officeart/2008/layout/LinedList"/>
    <dgm:cxn modelId="{9B4CE81B-A291-4CFC-82D4-320BE71786F3}" type="presParOf" srcId="{1B091B53-E9D6-431C-9179-6E2BED36DB8D}" destId="{4E787225-F8AF-447F-B669-ABC8244E8B68}" srcOrd="28" destOrd="0" presId="urn:microsoft.com/office/officeart/2008/layout/LinedList"/>
    <dgm:cxn modelId="{B244516D-A2FD-45A0-AF3D-C0F81CFF0BC3}" type="presParOf" srcId="{1B091B53-E9D6-431C-9179-6E2BED36DB8D}" destId="{4B9621BE-232A-4ED0-9697-A62129B4A71E}" srcOrd="29" destOrd="0" presId="urn:microsoft.com/office/officeart/2008/layout/LinedList"/>
    <dgm:cxn modelId="{681803B7-ABCE-435D-813E-0FFB8E50A148}" type="presParOf" srcId="{4B9621BE-232A-4ED0-9697-A62129B4A71E}" destId="{042575CB-A759-4983-9F6C-7F8A3DA90054}" srcOrd="0" destOrd="0" presId="urn:microsoft.com/office/officeart/2008/layout/LinedList"/>
    <dgm:cxn modelId="{1DF88101-A70E-4C24-9D1F-19943943422D}" type="presParOf" srcId="{4B9621BE-232A-4ED0-9697-A62129B4A71E}" destId="{09BADE3C-49DA-469F-8466-20D414A30498}" srcOrd="1" destOrd="0" presId="urn:microsoft.com/office/officeart/2008/layout/LinedList"/>
    <dgm:cxn modelId="{C5190EA2-7FA5-4BFA-9B97-ACBBCD480B16}" type="presParOf" srcId="{1B091B53-E9D6-431C-9179-6E2BED36DB8D}" destId="{48E35BFA-E3FD-4C98-9E20-DA62324CB724}" srcOrd="30" destOrd="0" presId="urn:microsoft.com/office/officeart/2008/layout/LinedList"/>
    <dgm:cxn modelId="{D748C971-0B91-4334-BF4D-CAC2A33C0F33}" type="presParOf" srcId="{1B091B53-E9D6-431C-9179-6E2BED36DB8D}" destId="{72A7329B-D707-4D9E-BD43-69963A93CD4A}" srcOrd="31" destOrd="0" presId="urn:microsoft.com/office/officeart/2008/layout/LinedList"/>
    <dgm:cxn modelId="{5445706A-62CB-400C-A750-0629C4C22E0D}" type="presParOf" srcId="{72A7329B-D707-4D9E-BD43-69963A93CD4A}" destId="{13F0D0CD-2F5D-427B-B8B1-23FF7B037015}" srcOrd="0" destOrd="0" presId="urn:microsoft.com/office/officeart/2008/layout/LinedList"/>
    <dgm:cxn modelId="{D35A1E83-A41C-4926-8A77-3F2D665093D2}" type="presParOf" srcId="{72A7329B-D707-4D9E-BD43-69963A93CD4A}" destId="{5966DD29-7E51-4265-9FA7-A9187A9693EC}" srcOrd="1" destOrd="0" presId="urn:microsoft.com/office/officeart/2008/layout/LinedList"/>
    <dgm:cxn modelId="{B61A8B42-7529-47A6-9891-8E9F533354BC}" type="presParOf" srcId="{1B091B53-E9D6-431C-9179-6E2BED36DB8D}" destId="{968881CA-D96D-4F8A-8764-60F57104C91E}" srcOrd="32" destOrd="0" presId="urn:microsoft.com/office/officeart/2008/layout/LinedList"/>
    <dgm:cxn modelId="{722E0FA4-EDEC-4BBD-837F-6E463761136B}" type="presParOf" srcId="{1B091B53-E9D6-431C-9179-6E2BED36DB8D}" destId="{250001B1-34D8-42BB-8B4B-B8509DAF83F7}" srcOrd="33" destOrd="0" presId="urn:microsoft.com/office/officeart/2008/layout/LinedList"/>
    <dgm:cxn modelId="{129030DF-856E-4752-AA2A-82363E81F1E6}" type="presParOf" srcId="{250001B1-34D8-42BB-8B4B-B8509DAF83F7}" destId="{947A6FE6-9367-4814-A5D4-7030F7AA0F6A}" srcOrd="0" destOrd="0" presId="urn:microsoft.com/office/officeart/2008/layout/LinedList"/>
    <dgm:cxn modelId="{F074C2F8-4E51-441B-B664-8C6E1D571CC3}" type="presParOf" srcId="{250001B1-34D8-42BB-8B4B-B8509DAF83F7}" destId="{97DE484B-33E0-43C8-BF59-5234006240B8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5B1C0789-EC13-4CB8-9A59-967C90543262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Миловидова Анастасия Сергеевна, </a:t>
          </a:r>
          <a:r>
            <a:rPr lang="ru-RU" sz="1400" i="1" dirty="0" smtClean="0"/>
            <a:t>старший преподаватель кафедры конституционного и международного права академии МВД, кандидат юридических наук</a:t>
          </a:r>
        </a:p>
        <a:p>
          <a:pPr algn="just"/>
          <a:r>
            <a:rPr lang="ru-RU" sz="1400" b="1" dirty="0" smtClean="0"/>
            <a:t>Ограничение прав и свобод человека в деятельности правоохранительных органов: международно-правовой аспект</a:t>
          </a:r>
          <a:endParaRPr lang="ru-RU" sz="600" b="1" dirty="0"/>
        </a:p>
      </dgm:t>
    </dgm:pt>
    <dgm:pt modelId="{A4D60139-BE5B-41F3-BD19-B404396202DF}" type="parTrans" cxnId="{75EE30F9-955C-48CC-95A3-AEEF16210477}">
      <dgm:prSet/>
      <dgm:spPr/>
      <dgm:t>
        <a:bodyPr/>
        <a:lstStyle/>
        <a:p>
          <a:endParaRPr lang="ru-RU"/>
        </a:p>
      </dgm:t>
    </dgm:pt>
    <dgm:pt modelId="{444B8945-6EA9-419E-9FBD-052DE4D205C2}" type="sibTrans" cxnId="{75EE30F9-955C-48CC-95A3-AEEF16210477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03605AFB-9B7C-41FC-832E-8A31D7B6F8F2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Алмазов Олег Алексеевич,   </a:t>
          </a:r>
          <a:r>
            <a:rPr lang="ru-RU" sz="1400" b="0" i="1" dirty="0" smtClean="0"/>
            <a:t>заместитель начальника 1 отдела УУР ГУ МВД </a:t>
          </a:r>
          <a:r>
            <a:rPr lang="ru-RU" sz="1400" b="0" dirty="0" smtClean="0"/>
            <a:t> </a:t>
          </a:r>
        </a:p>
        <a:p>
          <a:pPr algn="just"/>
          <a:r>
            <a:rPr lang="ru-RU" sz="1400" b="1" i="1" dirty="0" err="1" smtClean="0"/>
            <a:t>Корелов</a:t>
          </a:r>
          <a:r>
            <a:rPr lang="ru-RU" sz="1400" b="1" i="1" dirty="0" smtClean="0"/>
            <a:t> Олег Александрович, </a:t>
          </a:r>
          <a:r>
            <a:rPr lang="ru-RU" sz="1400" b="0" i="1" dirty="0" smtClean="0"/>
            <a:t>старший преподаватель кафедры ОРД ОВД академии МВД </a:t>
          </a:r>
        </a:p>
        <a:p>
          <a:pPr algn="just"/>
          <a:r>
            <a:rPr lang="ru-RU" sz="1400" b="1" dirty="0" smtClean="0"/>
            <a:t>Право сотрудников оперативных подразделений на объективную оценку результатов их работы</a:t>
          </a:r>
          <a:endParaRPr lang="ru-RU" sz="500" b="1" dirty="0"/>
        </a:p>
      </dgm:t>
    </dgm:pt>
    <dgm:pt modelId="{7E0F792F-DF97-4A3A-B04C-0B2CA4D5135A}" type="parTrans" cxnId="{F9D3DEF3-5490-42B4-A7C0-66DCDBE0F40B}">
      <dgm:prSet/>
      <dgm:spPr/>
      <dgm:t>
        <a:bodyPr/>
        <a:lstStyle/>
        <a:p>
          <a:endParaRPr lang="ru-RU"/>
        </a:p>
      </dgm:t>
    </dgm:pt>
    <dgm:pt modelId="{E64E4B8D-54F2-4C48-A9BD-4C19330C2526}" type="sibTrans" cxnId="{F9D3DEF3-5490-42B4-A7C0-66DCDBE0F40B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endParaRPr lang="ru-RU" sz="1300" b="0" i="1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62F02F78-7C54-4862-841C-9D8F57A21E4D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Стукалова</a:t>
          </a:r>
          <a:r>
            <a:rPr lang="ru-RU" sz="1400" b="1" i="1" dirty="0" smtClean="0"/>
            <a:t> Татьяна Владимировна, </a:t>
          </a:r>
          <a:r>
            <a:rPr lang="ru-RU" sz="1400" i="1" dirty="0" smtClean="0"/>
            <a:t>доцент кафедры уголовного процесса академии МВД, кандидат юридических наук</a:t>
          </a:r>
        </a:p>
        <a:p>
          <a:pPr algn="just"/>
          <a:r>
            <a:rPr lang="ru-RU" sz="1400" b="1" dirty="0" smtClean="0"/>
            <a:t>Проблемы обеспечения прав и свобод личности следователями органов внутренних дел при расследовании преступлений </a:t>
          </a:r>
          <a:endParaRPr lang="ru-RU" sz="1400" b="1" dirty="0"/>
        </a:p>
      </dgm:t>
    </dgm:pt>
    <dgm:pt modelId="{52DD5ABA-4252-4026-8AE6-93A401805AFC}" type="parTrans" cxnId="{921202B8-2247-437D-AD42-B0497892E4FA}">
      <dgm:prSet/>
      <dgm:spPr/>
      <dgm:t>
        <a:bodyPr/>
        <a:lstStyle/>
        <a:p>
          <a:endParaRPr lang="ru-RU"/>
        </a:p>
      </dgm:t>
    </dgm:pt>
    <dgm:pt modelId="{48D2C7DE-E833-42EE-A862-A532C3F0D90E}" type="sibTrans" cxnId="{921202B8-2247-437D-AD42-B0497892E4FA}">
      <dgm:prSet/>
      <dgm:spPr/>
      <dgm:t>
        <a:bodyPr/>
        <a:lstStyle/>
        <a:p>
          <a:endParaRPr lang="ru-RU"/>
        </a:p>
      </dgm:t>
    </dgm:pt>
    <dgm:pt modelId="{1517DD05-0C53-4CDA-A7B5-6669F36591D5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Лелетова</a:t>
          </a:r>
          <a:r>
            <a:rPr lang="ru-RU" sz="1400" b="1" i="1" dirty="0" smtClean="0"/>
            <a:t> Марина Владимировна, </a:t>
          </a:r>
          <a:r>
            <a:rPr lang="ru-RU" sz="1400" i="1" dirty="0" smtClean="0"/>
            <a:t>доцент кафедры предварительного расследования академии МВД, кандидат юридических наук, доцент</a:t>
          </a:r>
        </a:p>
        <a:p>
          <a:pPr algn="just"/>
          <a:r>
            <a:rPr lang="ru-RU" sz="1400" b="1" dirty="0" smtClean="0"/>
            <a:t>Проблемные вопросы обеспечения прав потерпевших при расследовании дорожно-транспортных происшествий</a:t>
          </a:r>
          <a:endParaRPr lang="ru-RU" sz="1400" b="1" dirty="0"/>
        </a:p>
      </dgm:t>
    </dgm:pt>
    <dgm:pt modelId="{9961AA52-4FB7-4117-BFAB-6073BB5D601C}" type="parTrans" cxnId="{9B9CAE4E-655B-4742-92F6-A9F0222E713A}">
      <dgm:prSet/>
      <dgm:spPr/>
      <dgm:t>
        <a:bodyPr/>
        <a:lstStyle/>
        <a:p>
          <a:endParaRPr lang="ru-RU"/>
        </a:p>
      </dgm:t>
    </dgm:pt>
    <dgm:pt modelId="{CF52BF38-128D-4B4F-8A77-217D1E12F2CE}" type="sibTrans" cxnId="{9B9CAE4E-655B-4742-92F6-A9F0222E713A}">
      <dgm:prSet/>
      <dgm:spPr/>
      <dgm:t>
        <a:bodyPr/>
        <a:lstStyle/>
        <a:p>
          <a:endParaRPr lang="ru-RU"/>
        </a:p>
      </dgm:t>
    </dgm:pt>
    <dgm:pt modelId="{0B53AD9F-02F8-4CAA-A659-C6124225C7E4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Коновалов Алексей Валерьевич, </a:t>
          </a:r>
          <a:r>
            <a:rPr lang="ru-RU" sz="1400" i="1" dirty="0" smtClean="0"/>
            <a:t>начальник юридической службы ФКОУ ВО «Кузбасский институт Федеральной службы исполнения наказаний»</a:t>
          </a:r>
        </a:p>
        <a:p>
          <a:pPr algn="just"/>
          <a:r>
            <a:rPr lang="ru-RU" sz="1400" b="1" dirty="0" smtClean="0"/>
            <a:t>Аспекты правозащитной деятельности юридической службы учреждений и органов уголовно-исполнительной системы</a:t>
          </a:r>
          <a:endParaRPr lang="ru-RU" sz="1400" b="1" dirty="0"/>
        </a:p>
      </dgm:t>
    </dgm:pt>
    <dgm:pt modelId="{166FD61B-D6BD-4CB9-959B-197911341EC0}" type="parTrans" cxnId="{5211B7BC-2466-4CDE-A1A7-060EB66A65A1}">
      <dgm:prSet/>
      <dgm:spPr/>
      <dgm:t>
        <a:bodyPr/>
        <a:lstStyle/>
        <a:p>
          <a:endParaRPr lang="ru-RU"/>
        </a:p>
      </dgm:t>
    </dgm:pt>
    <dgm:pt modelId="{5749FC52-9677-4C26-84AC-42F9579AAF85}" type="sibTrans" cxnId="{5211B7BC-2466-4CDE-A1A7-060EB66A65A1}">
      <dgm:prSet/>
      <dgm:spPr/>
      <dgm:t>
        <a:bodyPr/>
        <a:lstStyle/>
        <a:p>
          <a:endParaRPr lang="ru-RU"/>
        </a:p>
      </dgm:t>
    </dgm:pt>
    <dgm:pt modelId="{6C59959E-8A9D-4750-A7CD-929CE2D80A83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Попов Александр Иванович, </a:t>
          </a:r>
          <a:r>
            <a:rPr lang="ru-RU" sz="1400" i="1" dirty="0" smtClean="0"/>
            <a:t>начальник кафедры государственных и гражданско-правовых дисциплин Московского университета МВД России имени В.Я. </a:t>
          </a:r>
          <a:r>
            <a:rPr lang="ru-RU" sz="1400" i="1" dirty="0" err="1" smtClean="0"/>
            <a:t>Кикотя</a:t>
          </a:r>
          <a:r>
            <a:rPr lang="ru-RU" sz="1400" i="1" dirty="0" smtClean="0"/>
            <a:t>, Рязанский филиал, кандидат юридических наук</a:t>
          </a:r>
        </a:p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dirty="0" smtClean="0"/>
            <a:t>Проблемы защиты прав и свобод человека органами внутренних дел в рамках участия в административно-договорных правоотношениях</a:t>
          </a:r>
          <a:endParaRPr lang="ru-RU" sz="1400" b="1" dirty="0"/>
        </a:p>
      </dgm:t>
    </dgm:pt>
    <dgm:pt modelId="{40DB37F7-07B8-46E2-8A95-D209556F698F}" type="parTrans" cxnId="{FDD17400-B55E-4499-B535-2D48E4581EFD}">
      <dgm:prSet/>
      <dgm:spPr/>
      <dgm:t>
        <a:bodyPr/>
        <a:lstStyle/>
        <a:p>
          <a:endParaRPr lang="ru-RU"/>
        </a:p>
      </dgm:t>
    </dgm:pt>
    <dgm:pt modelId="{894E2BAC-0DCA-4E43-BD25-5A725266241B}" type="sibTrans" cxnId="{FDD17400-B55E-4499-B535-2D48E4581EFD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7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7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A2E2420F-9C1D-4D93-961E-8B9339753AC9}" type="pres">
      <dgm:prSet presAssocID="{5B1C0789-EC13-4CB8-9A59-967C90543262}" presName="thickLine" presStyleLbl="alignNode1" presStyleIdx="1" presStyleCnt="17" custSzY="45720" custScaleX="70359" custLinFactY="100000" custLinFactNeighborX="15961" custLinFactNeighborY="178076"/>
      <dgm:spPr>
        <a:ln>
          <a:noFill/>
        </a:ln>
      </dgm:spPr>
      <dgm:t>
        <a:bodyPr/>
        <a:lstStyle/>
        <a:p>
          <a:endParaRPr lang="ru-RU"/>
        </a:p>
      </dgm:t>
    </dgm:pt>
    <dgm:pt modelId="{27CB5CA7-A732-49C6-B196-20FF101D3068}" type="pres">
      <dgm:prSet presAssocID="{5B1C0789-EC13-4CB8-9A59-967C90543262}" presName="horz1" presStyleCnt="0"/>
      <dgm:spPr/>
    </dgm:pt>
    <dgm:pt modelId="{2F2B2241-D76D-4D12-8DE5-92136A46F090}" type="pres">
      <dgm:prSet presAssocID="{5B1C0789-EC13-4CB8-9A59-967C90543262}" presName="tx1" presStyleLbl="revTx" presStyleIdx="1" presStyleCnt="17" custScaleX="95062" custScaleY="67886" custLinFactY="106393" custLinFactNeighborX="3790" custLinFactNeighborY="200000"/>
      <dgm:spPr/>
      <dgm:t>
        <a:bodyPr/>
        <a:lstStyle/>
        <a:p>
          <a:endParaRPr lang="ru-RU"/>
        </a:p>
      </dgm:t>
    </dgm:pt>
    <dgm:pt modelId="{A86FA9E2-A575-4DC2-9526-623522F9B9F2}" type="pres">
      <dgm:prSet presAssocID="{5B1C0789-EC13-4CB8-9A59-967C90543262}" presName="vert1" presStyleCnt="0"/>
      <dgm:spPr/>
    </dgm:pt>
    <dgm:pt modelId="{A1691275-226E-4841-96E9-DE07522879F2}" type="pres">
      <dgm:prSet presAssocID="{E1F6E3CA-2A5B-4A16-9757-08E5CE3B63B7}" presName="thickLine" presStyleLbl="alignNode1" presStyleIdx="2" presStyleCnt="17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2" presStyleCnt="17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3" presStyleCnt="17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3" presStyleCnt="17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96A7584-C961-42D8-9D9B-207ECF9047CD}" type="pres">
      <dgm:prSet presAssocID="{5E782B25-F5A7-4BED-A212-B3244424D408}" presName="thickLine" presStyleLbl="alignNode1" presStyleIdx="4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4" presStyleCnt="17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5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5" presStyleCnt="17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6" presStyleCnt="17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6" presStyleCnt="17" custLinFactY="-10290" custLinFactNeighborX="397" custLinFactNeighborY="-100000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7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7" presStyleCnt="17" custLinFactNeighborY="-57643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8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8" presStyleCnt="17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9" presStyleCnt="17" custLinFactY="-400000" custLinFactNeighborX="2280" custLinFactNeighborY="-486771"/>
      <dgm:spPr>
        <a:ln>
          <a:noFill/>
        </a:ln>
      </dgm:spPr>
      <dgm:t>
        <a:bodyPr/>
        <a:lstStyle/>
        <a:p>
          <a:endParaRPr lang="ru-RU"/>
        </a:p>
      </dgm:t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9" presStyleCnt="17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0F2A34FB-4E9D-4040-B5F0-60B7CC574900}" type="pres">
      <dgm:prSet presAssocID="{03605AFB-9B7C-41FC-832E-8A31D7B6F8F2}" presName="thickLine" presStyleLbl="alignNode1" presStyleIdx="10" presStyleCnt="17" custLinFactY="100000" custLinFactNeighborY="193779"/>
      <dgm:spPr>
        <a:ln>
          <a:noFill/>
        </a:ln>
      </dgm:spPr>
      <dgm:t>
        <a:bodyPr/>
        <a:lstStyle/>
        <a:p>
          <a:endParaRPr lang="ru-RU"/>
        </a:p>
      </dgm:t>
    </dgm:pt>
    <dgm:pt modelId="{3AA1B7F9-F906-47BD-B40C-B971192CF5EA}" type="pres">
      <dgm:prSet presAssocID="{03605AFB-9B7C-41FC-832E-8A31D7B6F8F2}" presName="horz1" presStyleCnt="0"/>
      <dgm:spPr/>
    </dgm:pt>
    <dgm:pt modelId="{439390FD-7798-4518-9750-B44BE9AC8F0D}" type="pres">
      <dgm:prSet presAssocID="{03605AFB-9B7C-41FC-832E-8A31D7B6F8F2}" presName="tx1" presStyleLbl="revTx" presStyleIdx="10" presStyleCnt="17" custScaleX="95190" custScaleY="80555" custLinFactY="-400000" custLinFactNeighborX="3790" custLinFactNeighborY="-430928"/>
      <dgm:spPr/>
      <dgm:t>
        <a:bodyPr/>
        <a:lstStyle/>
        <a:p>
          <a:endParaRPr lang="ru-RU"/>
        </a:p>
      </dgm:t>
    </dgm:pt>
    <dgm:pt modelId="{AD497310-ACB7-4DC8-AEC3-203DCB789E81}" type="pres">
      <dgm:prSet presAssocID="{03605AFB-9B7C-41FC-832E-8A31D7B6F8F2}" presName="vert1" presStyleCnt="0"/>
      <dgm:spPr/>
    </dgm:pt>
    <dgm:pt modelId="{3BB8B1DC-BF29-464B-97A3-BD1B3CB47D26}" type="pres">
      <dgm:prSet presAssocID="{193961BB-AE28-4F3B-8C85-A79EC7D44BC2}" presName="thickLine" presStyleLbl="alignNode1" presStyleIdx="11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1" presStyleCnt="17" custScaleX="85004" custScaleY="39469" custLinFactY="-300000" custLinFactNeighborX="397" custLinFactNeighborY="-334568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2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2" presStyleCnt="17" custScaleX="463509" custLinFactY="-616231" custLinFactNeighborX="-1676" custLinFactNeighborY="-700000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  <dgm:pt modelId="{D6BF24A3-3F1A-45DD-AC30-76D27547FAB6}" type="pres">
      <dgm:prSet presAssocID="{62F02F78-7C54-4862-841C-9D8F57A21E4D}" presName="thickLine" presStyleLbl="alignNode1" presStyleIdx="13" presStyleCnt="17" custLinFactNeighborX="2280" custLinFactNeighborY="-56163"/>
      <dgm:spPr>
        <a:ln>
          <a:noFill/>
        </a:ln>
      </dgm:spPr>
      <dgm:t>
        <a:bodyPr/>
        <a:lstStyle/>
        <a:p>
          <a:endParaRPr lang="ru-RU"/>
        </a:p>
      </dgm:t>
    </dgm:pt>
    <dgm:pt modelId="{534E00C5-9D57-4DA8-997A-87D694AE6A80}" type="pres">
      <dgm:prSet presAssocID="{62F02F78-7C54-4862-841C-9D8F57A21E4D}" presName="horz1" presStyleCnt="0"/>
      <dgm:spPr/>
    </dgm:pt>
    <dgm:pt modelId="{8866D26E-7C13-47F1-B765-7AC69144C3C5}" type="pres">
      <dgm:prSet presAssocID="{62F02F78-7C54-4862-841C-9D8F57A21E4D}" presName="tx1" presStyleLbl="revTx" presStyleIdx="13" presStyleCnt="17" custScaleX="95062" custScaleY="128648" custLinFactY="-200000" custLinFactNeighborX="4926" custLinFactNeighborY="-269310"/>
      <dgm:spPr/>
      <dgm:t>
        <a:bodyPr/>
        <a:lstStyle/>
        <a:p>
          <a:endParaRPr lang="ru-RU"/>
        </a:p>
      </dgm:t>
    </dgm:pt>
    <dgm:pt modelId="{7926702A-3AF1-4FF5-B64F-A9E9273FEF70}" type="pres">
      <dgm:prSet presAssocID="{62F02F78-7C54-4862-841C-9D8F57A21E4D}" presName="vert1" presStyleCnt="0"/>
      <dgm:spPr/>
    </dgm:pt>
    <dgm:pt modelId="{4E787225-F8AF-447F-B669-ABC8244E8B68}" type="pres">
      <dgm:prSet presAssocID="{1517DD05-0C53-4CDA-A7B5-6669F36591D5}" presName="thickLine" presStyleLbl="alignNode1" presStyleIdx="14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4B9621BE-232A-4ED0-9697-A62129B4A71E}" type="pres">
      <dgm:prSet presAssocID="{1517DD05-0C53-4CDA-A7B5-6669F36591D5}" presName="horz1" presStyleCnt="0"/>
      <dgm:spPr/>
    </dgm:pt>
    <dgm:pt modelId="{042575CB-A759-4983-9F6C-7F8A3DA90054}" type="pres">
      <dgm:prSet presAssocID="{1517DD05-0C53-4CDA-A7B5-6669F36591D5}" presName="tx1" presStyleLbl="revTx" presStyleIdx="14" presStyleCnt="17" custScaleX="95062" custScaleY="225879" custLinFactY="-168608" custLinFactNeighborX="4926" custLinFactNeighborY="-200000"/>
      <dgm:spPr/>
      <dgm:t>
        <a:bodyPr/>
        <a:lstStyle/>
        <a:p>
          <a:endParaRPr lang="ru-RU"/>
        </a:p>
      </dgm:t>
    </dgm:pt>
    <dgm:pt modelId="{09BADE3C-49DA-469F-8466-20D414A30498}" type="pres">
      <dgm:prSet presAssocID="{1517DD05-0C53-4CDA-A7B5-6669F36591D5}" presName="vert1" presStyleCnt="0"/>
      <dgm:spPr/>
    </dgm:pt>
    <dgm:pt modelId="{48E35BFA-E3FD-4C98-9E20-DA62324CB724}" type="pres">
      <dgm:prSet presAssocID="{0B53AD9F-02F8-4CAA-A659-C6124225C7E4}" presName="thickLine" presStyleLbl="alignNode1" presStyleIdx="15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72A7329B-D707-4D9E-BD43-69963A93CD4A}" type="pres">
      <dgm:prSet presAssocID="{0B53AD9F-02F8-4CAA-A659-C6124225C7E4}" presName="horz1" presStyleCnt="0"/>
      <dgm:spPr/>
    </dgm:pt>
    <dgm:pt modelId="{13F0D0CD-2F5D-427B-B8B1-23FF7B037015}" type="pres">
      <dgm:prSet presAssocID="{0B53AD9F-02F8-4CAA-A659-C6124225C7E4}" presName="tx1" presStyleLbl="revTx" presStyleIdx="15" presStyleCnt="17" custScaleX="95062" custScaleY="225879" custLinFactY="-119268" custLinFactNeighborX="4926" custLinFactNeighborY="-200000"/>
      <dgm:spPr/>
      <dgm:t>
        <a:bodyPr/>
        <a:lstStyle/>
        <a:p>
          <a:endParaRPr lang="ru-RU"/>
        </a:p>
      </dgm:t>
    </dgm:pt>
    <dgm:pt modelId="{5966DD29-7E51-4265-9FA7-A9187A9693EC}" type="pres">
      <dgm:prSet presAssocID="{0B53AD9F-02F8-4CAA-A659-C6124225C7E4}" presName="vert1" presStyleCnt="0"/>
      <dgm:spPr/>
    </dgm:pt>
    <dgm:pt modelId="{8F72727B-66ED-422A-B389-16F351A9EACE}" type="pres">
      <dgm:prSet presAssocID="{6C59959E-8A9D-4750-A7CD-929CE2D80A83}" presName="thickLine" presStyleLbl="alignNode1" presStyleIdx="16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04336B08-7AF3-4C48-B37C-4C7298EAEE7D}" type="pres">
      <dgm:prSet presAssocID="{6C59959E-8A9D-4750-A7CD-929CE2D80A83}" presName="horz1" presStyleCnt="0"/>
      <dgm:spPr/>
    </dgm:pt>
    <dgm:pt modelId="{EAE48DAE-8E2E-42C0-854E-0E081A33DC2E}" type="pres">
      <dgm:prSet presAssocID="{6C59959E-8A9D-4750-A7CD-929CE2D80A83}" presName="tx1" presStyleLbl="revTx" presStyleIdx="16" presStyleCnt="17" custScaleX="95190" custScaleY="80555" custLinFactY="-100000" custLinFactNeighborX="4921" custLinFactNeighborY="-169927"/>
      <dgm:spPr/>
      <dgm:t>
        <a:bodyPr/>
        <a:lstStyle/>
        <a:p>
          <a:endParaRPr lang="ru-RU"/>
        </a:p>
      </dgm:t>
    </dgm:pt>
    <dgm:pt modelId="{742EFBF3-543E-41D4-8BD1-F93C2C583BC5}" type="pres">
      <dgm:prSet presAssocID="{6C59959E-8A9D-4750-A7CD-929CE2D80A83}" presName="vert1" presStyleCnt="0"/>
      <dgm:spPr/>
    </dgm:pt>
  </dgm:ptLst>
  <dgm:cxnLst>
    <dgm:cxn modelId="{1994BA90-B8D2-4C45-808E-6AE1279A4DF4}" type="presOf" srcId="{8BB5F49A-9FE8-4213-A681-E722344FAF03}" destId="{2F8169A0-8BFB-43B5-AE0A-C1262760F67E}" srcOrd="0" destOrd="0" presId="urn:microsoft.com/office/officeart/2008/layout/LinedList"/>
    <dgm:cxn modelId="{91E28911-215F-4A9C-9C8A-EF42BAF7ECAA}" type="presOf" srcId="{03605AFB-9B7C-41FC-832E-8A31D7B6F8F2}" destId="{439390FD-7798-4518-9750-B44BE9AC8F0D}" srcOrd="0" destOrd="0" presId="urn:microsoft.com/office/officeart/2008/layout/LinedList"/>
    <dgm:cxn modelId="{7CD19816-9B3C-48E6-B286-29EB4F32159F}" type="presOf" srcId="{395DC972-29C1-4F8E-BAD9-C215AFE69541}" destId="{FC596E33-1A3E-4B25-B18B-BF91D8FFD1A8}" srcOrd="0" destOrd="0" presId="urn:microsoft.com/office/officeart/2008/layout/LinedList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75E0F2A6-E578-47D6-A86E-C458FDE5AB87}" type="presOf" srcId="{E1F6E3CA-2A5B-4A16-9757-08E5CE3B63B7}" destId="{C0CA8A9C-2128-4A78-A08E-ED9FF56087B3}" srcOrd="0" destOrd="0" presId="urn:microsoft.com/office/officeart/2008/layout/LinedList"/>
    <dgm:cxn modelId="{2494F566-13DF-4F2F-90C9-8F8D3C4E5464}" type="presOf" srcId="{5E782B25-F5A7-4BED-A212-B3244424D408}" destId="{40A209E3-66A1-4E45-993F-2AD36E710E6B}" srcOrd="0" destOrd="0" presId="urn:microsoft.com/office/officeart/2008/layout/LinedList"/>
    <dgm:cxn modelId="{F9D3DEF3-5490-42B4-A7C0-66DCDBE0F40B}" srcId="{93644E3D-2FC3-46A2-A9E3-E6583E3E9400}" destId="{03605AFB-9B7C-41FC-832E-8A31D7B6F8F2}" srcOrd="10" destOrd="0" parTransId="{7E0F792F-DF97-4A3A-B04C-0B2CA4D5135A}" sibTransId="{E64E4B8D-54F2-4C48-A9BD-4C19330C2526}"/>
    <dgm:cxn modelId="{EEAC29C5-9298-4831-A0D9-5BE14043F665}" srcId="{93644E3D-2FC3-46A2-A9E3-E6583E3E9400}" destId="{E3A6AB6D-02EA-409D-B054-CA398B213578}" srcOrd="7" destOrd="0" parTransId="{99A55B7C-AD7F-44C0-9632-7EE5723F31C6}" sibTransId="{E66C7DC2-25F4-4BF2-ADF2-B0327BD5A90D}"/>
    <dgm:cxn modelId="{F71C2A00-8F10-4042-B298-6ED51EAD343F}" type="presOf" srcId="{FEC2FF2C-FCB0-498B-A6BC-20A4E0EE5E88}" destId="{D3320AF7-7DCC-4862-8705-1FCA7D8596BE}" srcOrd="0" destOrd="0" presId="urn:microsoft.com/office/officeart/2008/layout/LinedList"/>
    <dgm:cxn modelId="{2D3DA885-74E6-4D60-92EB-808618F48E45}" srcId="{93644E3D-2FC3-46A2-A9E3-E6583E3E9400}" destId="{193961BB-AE28-4F3B-8C85-A79EC7D44BC2}" srcOrd="11" destOrd="0" parTransId="{3812AB95-B94A-41B1-8231-265C08CDB2D2}" sibTransId="{0E5BF3EF-3310-4FD9-BB30-721BD3D42960}"/>
    <dgm:cxn modelId="{0067BF8F-C0B4-4830-A871-91B908EF2A94}" type="presOf" srcId="{193961BB-AE28-4F3B-8C85-A79EC7D44BC2}" destId="{BE74E440-C4A9-4420-AEDE-C16F3B1FDA1F}" srcOrd="0" destOrd="0" presId="urn:microsoft.com/office/officeart/2008/layout/LinedList"/>
    <dgm:cxn modelId="{9B9CAE4E-655B-4742-92F6-A9F0222E713A}" srcId="{93644E3D-2FC3-46A2-A9E3-E6583E3E9400}" destId="{1517DD05-0C53-4CDA-A7B5-6669F36591D5}" srcOrd="14" destOrd="0" parTransId="{9961AA52-4FB7-4117-BFAB-6073BB5D601C}" sibTransId="{CF52BF38-128D-4B4F-8A77-217D1E12F2CE}"/>
    <dgm:cxn modelId="{9049EF71-798F-48AC-BFEE-F8FB656C87E7}" type="presOf" srcId="{FF856CC2-A279-44E9-B917-9387C56BBFA3}" destId="{509B1A66-C30D-46D6-A711-A36E3D763FAC}" srcOrd="0" destOrd="0" presId="urn:microsoft.com/office/officeart/2008/layout/LinedList"/>
    <dgm:cxn modelId="{691C0824-169A-40D3-814C-D76666DDB070}" type="presOf" srcId="{93644E3D-2FC3-46A2-A9E3-E6583E3E9400}" destId="{1B091B53-E9D6-431C-9179-6E2BED36DB8D}" srcOrd="0" destOrd="0" presId="urn:microsoft.com/office/officeart/2008/layout/LinedList"/>
    <dgm:cxn modelId="{2A273834-5B31-487E-8065-636B0E925D23}" type="presOf" srcId="{E3A6AB6D-02EA-409D-B054-CA398B213578}" destId="{8C7BAE01-67CB-4B76-8C74-2345B1844F4D}" srcOrd="0" destOrd="0" presId="urn:microsoft.com/office/officeart/2008/layout/LinedList"/>
    <dgm:cxn modelId="{872E879B-B282-4EB6-BB2F-FEA9D3A673E7}" type="presOf" srcId="{1517DD05-0C53-4CDA-A7B5-6669F36591D5}" destId="{042575CB-A759-4983-9F6C-7F8A3DA90054}" srcOrd="0" destOrd="0" presId="urn:microsoft.com/office/officeart/2008/layout/LinedList"/>
    <dgm:cxn modelId="{C9450662-F272-482C-8F08-E887B1C941DD}" srcId="{93644E3D-2FC3-46A2-A9E3-E6583E3E9400}" destId="{8BB5F49A-9FE8-4213-A681-E722344FAF03}" srcOrd="5" destOrd="0" parTransId="{854CD8DB-0A03-4C13-ACBB-9B458335E1A4}" sibTransId="{887300D6-FE0F-492D-8D1B-8330B599AA4A}"/>
    <dgm:cxn modelId="{FDD17400-B55E-4499-B535-2D48E4581EFD}" srcId="{93644E3D-2FC3-46A2-A9E3-E6583E3E9400}" destId="{6C59959E-8A9D-4750-A7CD-929CE2D80A83}" srcOrd="16" destOrd="0" parTransId="{40DB37F7-07B8-46E2-8A95-D209556F698F}" sibTransId="{894E2BAC-0DCA-4E43-BD25-5A725266241B}"/>
    <dgm:cxn modelId="{1A8CA0A7-26E3-4E4F-AC0F-E34DB5B83EDD}" srcId="{93644E3D-2FC3-46A2-A9E3-E6583E3E9400}" destId="{FEC2FF2C-FCB0-498B-A6BC-20A4E0EE5E88}" srcOrd="3" destOrd="0" parTransId="{3851F7F1-6F55-443A-B4E3-A6D6EB85924F}" sibTransId="{DEC28EBC-A54F-4520-B865-E726881EC0A4}"/>
    <dgm:cxn modelId="{BB8CE232-40F3-4099-B171-D970BD2B8C11}" type="presOf" srcId="{62F02F78-7C54-4862-841C-9D8F57A21E4D}" destId="{8866D26E-7C13-47F1-B765-7AC69144C3C5}" srcOrd="0" destOrd="0" presId="urn:microsoft.com/office/officeart/2008/layout/LinedList"/>
    <dgm:cxn modelId="{ADF2625A-A48B-48D4-8EE7-27ED8A7EDC01}" type="presOf" srcId="{0B53AD9F-02F8-4CAA-A659-C6124225C7E4}" destId="{13F0D0CD-2F5D-427B-B8B1-23FF7B037015}" srcOrd="0" destOrd="0" presId="urn:microsoft.com/office/officeart/2008/layout/LinedList"/>
    <dgm:cxn modelId="{DB8B03A3-5AA2-4DD0-828D-E0EC30FB3C25}" srcId="{93644E3D-2FC3-46A2-A9E3-E6583E3E9400}" destId="{CAC6CE1F-3245-4894-B2F8-B4DF140BAD61}" srcOrd="8" destOrd="0" parTransId="{6ACD04D3-D585-4753-9670-4DCF5FF820D4}" sibTransId="{7C7751A2-9C94-4A9B-B8B6-98CC2AB49E78}"/>
    <dgm:cxn modelId="{F9106873-435F-49E5-BE97-2968A109A8C5}" srcId="{93644E3D-2FC3-46A2-A9E3-E6583E3E9400}" destId="{5E782B25-F5A7-4BED-A212-B3244424D408}" srcOrd="4" destOrd="0" parTransId="{B40622FE-689C-4BBA-907D-632CAA7044A4}" sibTransId="{D8088278-E5B8-4D79-8CDD-A444070968ED}"/>
    <dgm:cxn modelId="{B4E632D9-7F54-4235-AD5D-A574402EFE2C}" type="presOf" srcId="{5B1C0789-EC13-4CB8-9A59-967C90543262}" destId="{2F2B2241-D76D-4D12-8DE5-92136A46F090}" srcOrd="0" destOrd="0" presId="urn:microsoft.com/office/officeart/2008/layout/LinedList"/>
    <dgm:cxn modelId="{90132EA6-BF00-4B03-B4B6-246ECFDA6ABB}" srcId="{93644E3D-2FC3-46A2-A9E3-E6583E3E9400}" destId="{E1F6E3CA-2A5B-4A16-9757-08E5CE3B63B7}" srcOrd="2" destOrd="0" parTransId="{F1B2C313-8D16-40FD-9E5F-4726015A828B}" sibTransId="{531621BD-CA2B-4320-9116-3241983E5724}"/>
    <dgm:cxn modelId="{82822CF1-B383-4065-892A-3C9908428F37}" type="presOf" srcId="{DAD7E854-E931-4831-A49E-DA6D7695D5C3}" destId="{D82267EC-67E3-4768-A089-7048B4AAA91E}" srcOrd="0" destOrd="0" presId="urn:microsoft.com/office/officeart/2008/layout/LinedList"/>
    <dgm:cxn modelId="{80CCD329-2833-4F40-8954-4B6E1167AD34}" srcId="{93644E3D-2FC3-46A2-A9E3-E6583E3E9400}" destId="{FF856CC2-A279-44E9-B917-9387C56BBFA3}" srcOrd="12" destOrd="0" parTransId="{06195FF1-3F64-4664-B26D-5367B7C9DB44}" sibTransId="{3CE99D50-FC0B-421C-B6C0-337D026584CA}"/>
    <dgm:cxn modelId="{0EC0A46B-EE0B-44A6-A323-9E66CAA47643}" srcId="{93644E3D-2FC3-46A2-A9E3-E6583E3E9400}" destId="{7D0A7DCA-B4FA-4029-AA79-00E9A16D5F80}" srcOrd="6" destOrd="0" parTransId="{A51061B3-0BAC-412F-8237-D039C6CF70A0}" sibTransId="{8D0A79D0-D670-4D36-88C1-531D79323EB3}"/>
    <dgm:cxn modelId="{5211B7BC-2466-4CDE-A1A7-060EB66A65A1}" srcId="{93644E3D-2FC3-46A2-A9E3-E6583E3E9400}" destId="{0B53AD9F-02F8-4CAA-A659-C6124225C7E4}" srcOrd="15" destOrd="0" parTransId="{166FD61B-D6BD-4CB9-959B-197911341EC0}" sibTransId="{5749FC52-9677-4C26-84AC-42F9579AAF85}"/>
    <dgm:cxn modelId="{F76AD874-8A93-4ADB-B3F3-A528341D9FE9}" type="presOf" srcId="{7D0A7DCA-B4FA-4029-AA79-00E9A16D5F80}" destId="{92C0B305-7537-46DD-9713-B6A21F4489F5}" srcOrd="0" destOrd="0" presId="urn:microsoft.com/office/officeart/2008/layout/LinedList"/>
    <dgm:cxn modelId="{921202B8-2247-437D-AD42-B0497892E4FA}" srcId="{93644E3D-2FC3-46A2-A9E3-E6583E3E9400}" destId="{62F02F78-7C54-4862-841C-9D8F57A21E4D}" srcOrd="13" destOrd="0" parTransId="{52DD5ABA-4252-4026-8AE6-93A401805AFC}" sibTransId="{48D2C7DE-E833-42EE-A862-A532C3F0D90E}"/>
    <dgm:cxn modelId="{75EE30F9-955C-48CC-95A3-AEEF16210477}" srcId="{93644E3D-2FC3-46A2-A9E3-E6583E3E9400}" destId="{5B1C0789-EC13-4CB8-9A59-967C90543262}" srcOrd="1" destOrd="0" parTransId="{A4D60139-BE5B-41F3-BD19-B404396202DF}" sibTransId="{444B8945-6EA9-419E-9FBD-052DE4D205C2}"/>
    <dgm:cxn modelId="{94F22B01-F67B-42A4-AA40-B7100DE8BB78}" type="presOf" srcId="{6C59959E-8A9D-4750-A7CD-929CE2D80A83}" destId="{EAE48DAE-8E2E-42C0-854E-0E081A33DC2E}" srcOrd="0" destOrd="0" presId="urn:microsoft.com/office/officeart/2008/layout/LinedList"/>
    <dgm:cxn modelId="{4B822F24-5E64-42AA-8109-B381F79BE81F}" srcId="{93644E3D-2FC3-46A2-A9E3-E6583E3E9400}" destId="{DAD7E854-E931-4831-A49E-DA6D7695D5C3}" srcOrd="9" destOrd="0" parTransId="{951C0BF3-C886-4265-A9D7-E8007FC21818}" sibTransId="{A89519C5-5377-4903-9AA8-33B4E1F5E3AF}"/>
    <dgm:cxn modelId="{97EC461B-4631-44D0-81E0-C9E036CA3C85}" type="presOf" srcId="{CAC6CE1F-3245-4894-B2F8-B4DF140BAD61}" destId="{7E8DF158-69B7-40A5-B453-84EDE6919F97}" srcOrd="0" destOrd="0" presId="urn:microsoft.com/office/officeart/2008/layout/LinedList"/>
    <dgm:cxn modelId="{E19A5D7F-0C51-477C-81B0-F0F605A074C4}" type="presParOf" srcId="{1B091B53-E9D6-431C-9179-6E2BED36DB8D}" destId="{E1495A60-5DD4-4320-8A06-3DCADCE523E3}" srcOrd="0" destOrd="0" presId="urn:microsoft.com/office/officeart/2008/layout/LinedList"/>
    <dgm:cxn modelId="{D7590BF6-B4F2-4888-BBA2-528D99685022}" type="presParOf" srcId="{1B091B53-E9D6-431C-9179-6E2BED36DB8D}" destId="{5943456C-935E-4071-BA51-F5B853F153D5}" srcOrd="1" destOrd="0" presId="urn:microsoft.com/office/officeart/2008/layout/LinedList"/>
    <dgm:cxn modelId="{0CE4E2E4-8898-40A5-B43C-45AB8D0F0D5E}" type="presParOf" srcId="{5943456C-935E-4071-BA51-F5B853F153D5}" destId="{FC596E33-1A3E-4B25-B18B-BF91D8FFD1A8}" srcOrd="0" destOrd="0" presId="urn:microsoft.com/office/officeart/2008/layout/LinedList"/>
    <dgm:cxn modelId="{213E7527-DC31-418E-87FF-5BCD11D981F2}" type="presParOf" srcId="{5943456C-935E-4071-BA51-F5B853F153D5}" destId="{294776C4-11E3-4A99-9DF4-69DEC8065684}" srcOrd="1" destOrd="0" presId="urn:microsoft.com/office/officeart/2008/layout/LinedList"/>
    <dgm:cxn modelId="{367A6FB1-2904-4D99-B6C2-A836FCE2F505}" type="presParOf" srcId="{1B091B53-E9D6-431C-9179-6E2BED36DB8D}" destId="{A2E2420F-9C1D-4D93-961E-8B9339753AC9}" srcOrd="2" destOrd="0" presId="urn:microsoft.com/office/officeart/2008/layout/LinedList"/>
    <dgm:cxn modelId="{61778A94-D488-4678-8BE6-EFA6EA36B930}" type="presParOf" srcId="{1B091B53-E9D6-431C-9179-6E2BED36DB8D}" destId="{27CB5CA7-A732-49C6-B196-20FF101D3068}" srcOrd="3" destOrd="0" presId="urn:microsoft.com/office/officeart/2008/layout/LinedList"/>
    <dgm:cxn modelId="{1E7C9E35-19D1-48AD-8534-B9D9BB14AB71}" type="presParOf" srcId="{27CB5CA7-A732-49C6-B196-20FF101D3068}" destId="{2F2B2241-D76D-4D12-8DE5-92136A46F090}" srcOrd="0" destOrd="0" presId="urn:microsoft.com/office/officeart/2008/layout/LinedList"/>
    <dgm:cxn modelId="{31187B48-1913-47C2-903F-3966351E5F62}" type="presParOf" srcId="{27CB5CA7-A732-49C6-B196-20FF101D3068}" destId="{A86FA9E2-A575-4DC2-9526-623522F9B9F2}" srcOrd="1" destOrd="0" presId="urn:microsoft.com/office/officeart/2008/layout/LinedList"/>
    <dgm:cxn modelId="{7FB50E1A-14C4-4878-A4EF-17C22785CD4C}" type="presParOf" srcId="{1B091B53-E9D6-431C-9179-6E2BED36DB8D}" destId="{A1691275-226E-4841-96E9-DE07522879F2}" srcOrd="4" destOrd="0" presId="urn:microsoft.com/office/officeart/2008/layout/LinedList"/>
    <dgm:cxn modelId="{705A30CA-5C89-47B7-AC61-17486092EDC4}" type="presParOf" srcId="{1B091B53-E9D6-431C-9179-6E2BED36DB8D}" destId="{10A70A95-4243-454E-9023-D8575439D440}" srcOrd="5" destOrd="0" presId="urn:microsoft.com/office/officeart/2008/layout/LinedList"/>
    <dgm:cxn modelId="{001DFE73-09EA-47E9-B6CB-41BD2B7E6612}" type="presParOf" srcId="{10A70A95-4243-454E-9023-D8575439D440}" destId="{C0CA8A9C-2128-4A78-A08E-ED9FF56087B3}" srcOrd="0" destOrd="0" presId="urn:microsoft.com/office/officeart/2008/layout/LinedList"/>
    <dgm:cxn modelId="{D3E3D9BC-3CC6-46E8-8659-A01B29E31675}" type="presParOf" srcId="{10A70A95-4243-454E-9023-D8575439D440}" destId="{53A736C7-51FB-4A7F-864F-C19DCF49E6AD}" srcOrd="1" destOrd="0" presId="urn:microsoft.com/office/officeart/2008/layout/LinedList"/>
    <dgm:cxn modelId="{68E1E80E-0361-4FA7-B915-28B687576830}" type="presParOf" srcId="{1B091B53-E9D6-431C-9179-6E2BED36DB8D}" destId="{2F0B78D9-1963-4495-BC51-B5B35D4531DE}" srcOrd="6" destOrd="0" presId="urn:microsoft.com/office/officeart/2008/layout/LinedList"/>
    <dgm:cxn modelId="{250E8FE2-7215-4B71-9D65-5B7763B8FD5E}" type="presParOf" srcId="{1B091B53-E9D6-431C-9179-6E2BED36DB8D}" destId="{6E68C158-CD9F-4031-9785-F66C8316DAA2}" srcOrd="7" destOrd="0" presId="urn:microsoft.com/office/officeart/2008/layout/LinedList"/>
    <dgm:cxn modelId="{C852ACF6-893D-4892-B9E2-C2F936C53988}" type="presParOf" srcId="{6E68C158-CD9F-4031-9785-F66C8316DAA2}" destId="{D3320AF7-7DCC-4862-8705-1FCA7D8596BE}" srcOrd="0" destOrd="0" presId="urn:microsoft.com/office/officeart/2008/layout/LinedList"/>
    <dgm:cxn modelId="{1703E42C-F77C-4F96-8E82-5E3F1ED2B087}" type="presParOf" srcId="{6E68C158-CD9F-4031-9785-F66C8316DAA2}" destId="{8F5AF218-FCA6-4007-B7FD-35859514A887}" srcOrd="1" destOrd="0" presId="urn:microsoft.com/office/officeart/2008/layout/LinedList"/>
    <dgm:cxn modelId="{485E84E8-5468-4D9F-A2F7-31619451CFF3}" type="presParOf" srcId="{1B091B53-E9D6-431C-9179-6E2BED36DB8D}" destId="{496A7584-C961-42D8-9D9B-207ECF9047CD}" srcOrd="8" destOrd="0" presId="urn:microsoft.com/office/officeart/2008/layout/LinedList"/>
    <dgm:cxn modelId="{F1395CD6-CE1B-42D7-85D3-6DF650A5F52D}" type="presParOf" srcId="{1B091B53-E9D6-431C-9179-6E2BED36DB8D}" destId="{FB2E6250-7257-4FD8-A289-E5C6A1F83818}" srcOrd="9" destOrd="0" presId="urn:microsoft.com/office/officeart/2008/layout/LinedList"/>
    <dgm:cxn modelId="{DC1E34BA-2DF7-4FCF-8278-A88D12FAA377}" type="presParOf" srcId="{FB2E6250-7257-4FD8-A289-E5C6A1F83818}" destId="{40A209E3-66A1-4E45-993F-2AD36E710E6B}" srcOrd="0" destOrd="0" presId="urn:microsoft.com/office/officeart/2008/layout/LinedList"/>
    <dgm:cxn modelId="{FD3D2CCA-9C5B-4D2D-893A-FA831072DC5C}" type="presParOf" srcId="{FB2E6250-7257-4FD8-A289-E5C6A1F83818}" destId="{5E3EF0A8-8FCF-48B1-B362-CBFC049ACB77}" srcOrd="1" destOrd="0" presId="urn:microsoft.com/office/officeart/2008/layout/LinedList"/>
    <dgm:cxn modelId="{61CDA042-9A89-4A2A-BA05-3B32A45C4CD4}" type="presParOf" srcId="{1B091B53-E9D6-431C-9179-6E2BED36DB8D}" destId="{34E1FE42-1BC0-402F-B9AE-2B19FD4A6856}" srcOrd="10" destOrd="0" presId="urn:microsoft.com/office/officeart/2008/layout/LinedList"/>
    <dgm:cxn modelId="{FD25E870-3A2A-4535-97BE-9C7D29143808}" type="presParOf" srcId="{1B091B53-E9D6-431C-9179-6E2BED36DB8D}" destId="{76A10E13-D21B-47B8-BDA9-8312F11B4143}" srcOrd="11" destOrd="0" presId="urn:microsoft.com/office/officeart/2008/layout/LinedList"/>
    <dgm:cxn modelId="{5A4D3990-0D70-430C-97EF-B050C4313506}" type="presParOf" srcId="{76A10E13-D21B-47B8-BDA9-8312F11B4143}" destId="{2F8169A0-8BFB-43B5-AE0A-C1262760F67E}" srcOrd="0" destOrd="0" presId="urn:microsoft.com/office/officeart/2008/layout/LinedList"/>
    <dgm:cxn modelId="{D5983D0A-E551-48CE-B2FF-C13E2FF58A36}" type="presParOf" srcId="{76A10E13-D21B-47B8-BDA9-8312F11B4143}" destId="{DC9089EE-0883-42DD-BB25-CDDF48AE9142}" srcOrd="1" destOrd="0" presId="urn:microsoft.com/office/officeart/2008/layout/LinedList"/>
    <dgm:cxn modelId="{9FF9AB3B-67F3-40E3-AB93-7A6E8B85AB01}" type="presParOf" srcId="{1B091B53-E9D6-431C-9179-6E2BED36DB8D}" destId="{D4D2D77D-688E-489F-95AA-629D6D9B434E}" srcOrd="12" destOrd="0" presId="urn:microsoft.com/office/officeart/2008/layout/LinedList"/>
    <dgm:cxn modelId="{4ECBBDC8-D289-4A08-8A6D-3E01FB464908}" type="presParOf" srcId="{1B091B53-E9D6-431C-9179-6E2BED36DB8D}" destId="{347737BB-16D5-41A6-9ABD-F4F920FF8FEC}" srcOrd="13" destOrd="0" presId="urn:microsoft.com/office/officeart/2008/layout/LinedList"/>
    <dgm:cxn modelId="{B6D3A97A-82EF-418D-8D50-1FD9B4C42C6B}" type="presParOf" srcId="{347737BB-16D5-41A6-9ABD-F4F920FF8FEC}" destId="{92C0B305-7537-46DD-9713-B6A21F4489F5}" srcOrd="0" destOrd="0" presId="urn:microsoft.com/office/officeart/2008/layout/LinedList"/>
    <dgm:cxn modelId="{B24C1E46-FA8D-4439-BBCB-0701478B0225}" type="presParOf" srcId="{347737BB-16D5-41A6-9ABD-F4F920FF8FEC}" destId="{7BE47023-C7B0-4E30-B8ED-FEB4A4B21AE0}" srcOrd="1" destOrd="0" presId="urn:microsoft.com/office/officeart/2008/layout/LinedList"/>
    <dgm:cxn modelId="{99394767-510D-4518-86DD-E1DDB78AFB34}" type="presParOf" srcId="{1B091B53-E9D6-431C-9179-6E2BED36DB8D}" destId="{95B3EA1B-2B0F-40B1-BD6B-A733FBEAA15A}" srcOrd="14" destOrd="0" presId="urn:microsoft.com/office/officeart/2008/layout/LinedList"/>
    <dgm:cxn modelId="{DF29C4D1-A4BA-4FD0-B438-34D0D3F89632}" type="presParOf" srcId="{1B091B53-E9D6-431C-9179-6E2BED36DB8D}" destId="{DD21FB24-FF28-4F28-BAF1-EB42820DBF8E}" srcOrd="15" destOrd="0" presId="urn:microsoft.com/office/officeart/2008/layout/LinedList"/>
    <dgm:cxn modelId="{E1D46C87-72F3-494D-AFE5-54F10204BB2B}" type="presParOf" srcId="{DD21FB24-FF28-4F28-BAF1-EB42820DBF8E}" destId="{8C7BAE01-67CB-4B76-8C74-2345B1844F4D}" srcOrd="0" destOrd="0" presId="urn:microsoft.com/office/officeart/2008/layout/LinedList"/>
    <dgm:cxn modelId="{3F22812C-19F9-4269-B1ED-07719B30962A}" type="presParOf" srcId="{DD21FB24-FF28-4F28-BAF1-EB42820DBF8E}" destId="{0F667BF1-F025-410D-9583-E1E32CEC3C0D}" srcOrd="1" destOrd="0" presId="urn:microsoft.com/office/officeart/2008/layout/LinedList"/>
    <dgm:cxn modelId="{D16BFDA3-143F-4B99-ADBE-3FD85C811F87}" type="presParOf" srcId="{1B091B53-E9D6-431C-9179-6E2BED36DB8D}" destId="{C88C0D09-8563-4522-851E-720449C33A5C}" srcOrd="16" destOrd="0" presId="urn:microsoft.com/office/officeart/2008/layout/LinedList"/>
    <dgm:cxn modelId="{E69FF41C-6F3F-48B4-B81B-F55A12DDF75B}" type="presParOf" srcId="{1B091B53-E9D6-431C-9179-6E2BED36DB8D}" destId="{DD30F9B8-4748-4A01-BE8A-1593F51ED2D1}" srcOrd="17" destOrd="0" presId="urn:microsoft.com/office/officeart/2008/layout/LinedList"/>
    <dgm:cxn modelId="{78A2D5C9-E237-437D-B4A2-8CFA6B50ADE2}" type="presParOf" srcId="{DD30F9B8-4748-4A01-BE8A-1593F51ED2D1}" destId="{7E8DF158-69B7-40A5-B453-84EDE6919F97}" srcOrd="0" destOrd="0" presId="urn:microsoft.com/office/officeart/2008/layout/LinedList"/>
    <dgm:cxn modelId="{20EE7FAF-154C-49DE-A878-93AA4AFCB389}" type="presParOf" srcId="{DD30F9B8-4748-4A01-BE8A-1593F51ED2D1}" destId="{A660AE25-932C-4D37-95F5-D443AC9D0463}" srcOrd="1" destOrd="0" presId="urn:microsoft.com/office/officeart/2008/layout/LinedList"/>
    <dgm:cxn modelId="{0ABA93DC-7DD8-4EB3-A331-349B29AADB54}" type="presParOf" srcId="{1B091B53-E9D6-431C-9179-6E2BED36DB8D}" destId="{3D0A868B-010C-4A39-B916-4B3330AEF656}" srcOrd="18" destOrd="0" presId="urn:microsoft.com/office/officeart/2008/layout/LinedList"/>
    <dgm:cxn modelId="{62188578-05E4-4CFF-A0FF-069948FCB570}" type="presParOf" srcId="{1B091B53-E9D6-431C-9179-6E2BED36DB8D}" destId="{109F1A2E-A212-40B3-A154-D6A716ACE09E}" srcOrd="19" destOrd="0" presId="urn:microsoft.com/office/officeart/2008/layout/LinedList"/>
    <dgm:cxn modelId="{C4BCDDD1-6666-4B65-9D27-AEEE1B3E7BDF}" type="presParOf" srcId="{109F1A2E-A212-40B3-A154-D6A716ACE09E}" destId="{D82267EC-67E3-4768-A089-7048B4AAA91E}" srcOrd="0" destOrd="0" presId="urn:microsoft.com/office/officeart/2008/layout/LinedList"/>
    <dgm:cxn modelId="{AC3CA624-3F75-48D5-8362-D7DF086845BE}" type="presParOf" srcId="{109F1A2E-A212-40B3-A154-D6A716ACE09E}" destId="{ABF49702-7543-4096-BD7B-478BD5DB6218}" srcOrd="1" destOrd="0" presId="urn:microsoft.com/office/officeart/2008/layout/LinedList"/>
    <dgm:cxn modelId="{28AA0A23-CB07-4273-A770-98F3A3480282}" type="presParOf" srcId="{1B091B53-E9D6-431C-9179-6E2BED36DB8D}" destId="{0F2A34FB-4E9D-4040-B5F0-60B7CC574900}" srcOrd="20" destOrd="0" presId="urn:microsoft.com/office/officeart/2008/layout/LinedList"/>
    <dgm:cxn modelId="{7E842453-869C-46B2-82A9-E60FBA9F94AA}" type="presParOf" srcId="{1B091B53-E9D6-431C-9179-6E2BED36DB8D}" destId="{3AA1B7F9-F906-47BD-B40C-B971192CF5EA}" srcOrd="21" destOrd="0" presId="urn:microsoft.com/office/officeart/2008/layout/LinedList"/>
    <dgm:cxn modelId="{F8EC0C08-122B-45C4-9449-CF4B9DEF32DE}" type="presParOf" srcId="{3AA1B7F9-F906-47BD-B40C-B971192CF5EA}" destId="{439390FD-7798-4518-9750-B44BE9AC8F0D}" srcOrd="0" destOrd="0" presId="urn:microsoft.com/office/officeart/2008/layout/LinedList"/>
    <dgm:cxn modelId="{38AB372F-F6AB-4334-8AA3-452EE5129D0E}" type="presParOf" srcId="{3AA1B7F9-F906-47BD-B40C-B971192CF5EA}" destId="{AD497310-ACB7-4DC8-AEC3-203DCB789E81}" srcOrd="1" destOrd="0" presId="urn:microsoft.com/office/officeart/2008/layout/LinedList"/>
    <dgm:cxn modelId="{8409E697-2DE7-4244-A20D-A15CAF0C10C1}" type="presParOf" srcId="{1B091B53-E9D6-431C-9179-6E2BED36DB8D}" destId="{3BB8B1DC-BF29-464B-97A3-BD1B3CB47D26}" srcOrd="22" destOrd="0" presId="urn:microsoft.com/office/officeart/2008/layout/LinedList"/>
    <dgm:cxn modelId="{C5EEAF56-0CD1-42C2-A852-D2EF502506DC}" type="presParOf" srcId="{1B091B53-E9D6-431C-9179-6E2BED36DB8D}" destId="{4F22084F-A7BD-41D7-AF29-27FC05766758}" srcOrd="23" destOrd="0" presId="urn:microsoft.com/office/officeart/2008/layout/LinedList"/>
    <dgm:cxn modelId="{3527553F-5027-422B-B0D6-43BC9A034E0E}" type="presParOf" srcId="{4F22084F-A7BD-41D7-AF29-27FC05766758}" destId="{BE74E440-C4A9-4420-AEDE-C16F3B1FDA1F}" srcOrd="0" destOrd="0" presId="urn:microsoft.com/office/officeart/2008/layout/LinedList"/>
    <dgm:cxn modelId="{6EF61FB9-6229-4279-BF43-778AF3393442}" type="presParOf" srcId="{4F22084F-A7BD-41D7-AF29-27FC05766758}" destId="{74EC861B-2D98-4467-8B21-B6DE3CCDB27E}" srcOrd="1" destOrd="0" presId="urn:microsoft.com/office/officeart/2008/layout/LinedList"/>
    <dgm:cxn modelId="{674B1DF6-C7DA-4706-8959-7B31748F51D1}" type="presParOf" srcId="{1B091B53-E9D6-431C-9179-6E2BED36DB8D}" destId="{C26F534E-8717-4F6E-A8EE-601F44221914}" srcOrd="24" destOrd="0" presId="urn:microsoft.com/office/officeart/2008/layout/LinedList"/>
    <dgm:cxn modelId="{3213FC65-7E91-41BF-B555-0ADA6BEEF42F}" type="presParOf" srcId="{1B091B53-E9D6-431C-9179-6E2BED36DB8D}" destId="{514E11E4-6069-4662-A47F-78169157C23A}" srcOrd="25" destOrd="0" presId="urn:microsoft.com/office/officeart/2008/layout/LinedList"/>
    <dgm:cxn modelId="{16DF7EA2-758B-4F78-8E61-5FB43F51ED99}" type="presParOf" srcId="{514E11E4-6069-4662-A47F-78169157C23A}" destId="{509B1A66-C30D-46D6-A711-A36E3D763FAC}" srcOrd="0" destOrd="0" presId="urn:microsoft.com/office/officeart/2008/layout/LinedList"/>
    <dgm:cxn modelId="{DA979480-816A-4220-A9D3-CB7D4DCFC079}" type="presParOf" srcId="{514E11E4-6069-4662-A47F-78169157C23A}" destId="{F4217FBE-5B1F-4C8B-9664-74C87C1E6149}" srcOrd="1" destOrd="0" presId="urn:microsoft.com/office/officeart/2008/layout/LinedList"/>
    <dgm:cxn modelId="{8DC9F94E-AAFF-4C13-8843-E4A42A46A6BF}" type="presParOf" srcId="{1B091B53-E9D6-431C-9179-6E2BED36DB8D}" destId="{D6BF24A3-3F1A-45DD-AC30-76D27547FAB6}" srcOrd="26" destOrd="0" presId="urn:microsoft.com/office/officeart/2008/layout/LinedList"/>
    <dgm:cxn modelId="{27279B70-3C8F-4E11-9398-C3C583D68B97}" type="presParOf" srcId="{1B091B53-E9D6-431C-9179-6E2BED36DB8D}" destId="{534E00C5-9D57-4DA8-997A-87D694AE6A80}" srcOrd="27" destOrd="0" presId="urn:microsoft.com/office/officeart/2008/layout/LinedList"/>
    <dgm:cxn modelId="{F5B33A74-864F-42C3-A851-61A0FEC1B7EB}" type="presParOf" srcId="{534E00C5-9D57-4DA8-997A-87D694AE6A80}" destId="{8866D26E-7C13-47F1-B765-7AC69144C3C5}" srcOrd="0" destOrd="0" presId="urn:microsoft.com/office/officeart/2008/layout/LinedList"/>
    <dgm:cxn modelId="{7752147C-48D3-4DA7-95DE-7C4BBB4A0F1D}" type="presParOf" srcId="{534E00C5-9D57-4DA8-997A-87D694AE6A80}" destId="{7926702A-3AF1-4FF5-B64F-A9E9273FEF70}" srcOrd="1" destOrd="0" presId="urn:microsoft.com/office/officeart/2008/layout/LinedList"/>
    <dgm:cxn modelId="{CE9FF583-BD3C-45A2-85CE-2A714F812FDA}" type="presParOf" srcId="{1B091B53-E9D6-431C-9179-6E2BED36DB8D}" destId="{4E787225-F8AF-447F-B669-ABC8244E8B68}" srcOrd="28" destOrd="0" presId="urn:microsoft.com/office/officeart/2008/layout/LinedList"/>
    <dgm:cxn modelId="{4B2AD774-91D6-4B00-AEE6-D92DFDE598F2}" type="presParOf" srcId="{1B091B53-E9D6-431C-9179-6E2BED36DB8D}" destId="{4B9621BE-232A-4ED0-9697-A62129B4A71E}" srcOrd="29" destOrd="0" presId="urn:microsoft.com/office/officeart/2008/layout/LinedList"/>
    <dgm:cxn modelId="{1763040F-7517-46DF-92EE-306E1601F52D}" type="presParOf" srcId="{4B9621BE-232A-4ED0-9697-A62129B4A71E}" destId="{042575CB-A759-4983-9F6C-7F8A3DA90054}" srcOrd="0" destOrd="0" presId="urn:microsoft.com/office/officeart/2008/layout/LinedList"/>
    <dgm:cxn modelId="{56960591-D880-4B70-998A-26073FB88E2C}" type="presParOf" srcId="{4B9621BE-232A-4ED0-9697-A62129B4A71E}" destId="{09BADE3C-49DA-469F-8466-20D414A30498}" srcOrd="1" destOrd="0" presId="urn:microsoft.com/office/officeart/2008/layout/LinedList"/>
    <dgm:cxn modelId="{5D5A2B51-CFF7-488A-B5B1-CE9DD62141A7}" type="presParOf" srcId="{1B091B53-E9D6-431C-9179-6E2BED36DB8D}" destId="{48E35BFA-E3FD-4C98-9E20-DA62324CB724}" srcOrd="30" destOrd="0" presId="urn:microsoft.com/office/officeart/2008/layout/LinedList"/>
    <dgm:cxn modelId="{B3553B32-899C-4308-B446-F8071AC58599}" type="presParOf" srcId="{1B091B53-E9D6-431C-9179-6E2BED36DB8D}" destId="{72A7329B-D707-4D9E-BD43-69963A93CD4A}" srcOrd="31" destOrd="0" presId="urn:microsoft.com/office/officeart/2008/layout/LinedList"/>
    <dgm:cxn modelId="{C4BA70EB-6C70-4EEF-B52E-53D0F4520345}" type="presParOf" srcId="{72A7329B-D707-4D9E-BD43-69963A93CD4A}" destId="{13F0D0CD-2F5D-427B-B8B1-23FF7B037015}" srcOrd="0" destOrd="0" presId="urn:microsoft.com/office/officeart/2008/layout/LinedList"/>
    <dgm:cxn modelId="{391A40EB-A058-4CEE-B83D-5D0EDA81B089}" type="presParOf" srcId="{72A7329B-D707-4D9E-BD43-69963A93CD4A}" destId="{5966DD29-7E51-4265-9FA7-A9187A9693EC}" srcOrd="1" destOrd="0" presId="urn:microsoft.com/office/officeart/2008/layout/LinedList"/>
    <dgm:cxn modelId="{58FF0810-931D-4E71-99DE-4E46F22FCC81}" type="presParOf" srcId="{1B091B53-E9D6-431C-9179-6E2BED36DB8D}" destId="{8F72727B-66ED-422A-B389-16F351A9EACE}" srcOrd="32" destOrd="0" presId="urn:microsoft.com/office/officeart/2008/layout/LinedList"/>
    <dgm:cxn modelId="{69FE09EC-3CDF-42DF-8D4F-AF71907479FA}" type="presParOf" srcId="{1B091B53-E9D6-431C-9179-6E2BED36DB8D}" destId="{04336B08-7AF3-4C48-B37C-4C7298EAEE7D}" srcOrd="33" destOrd="0" presId="urn:microsoft.com/office/officeart/2008/layout/LinedList"/>
    <dgm:cxn modelId="{C12AFE47-7BB6-43AC-B8C2-EEE7D7D4BFF5}" type="presParOf" srcId="{04336B08-7AF3-4C48-B37C-4C7298EAEE7D}" destId="{EAE48DAE-8E2E-42C0-854E-0E081A33DC2E}" srcOrd="0" destOrd="0" presId="urn:microsoft.com/office/officeart/2008/layout/LinedList"/>
    <dgm:cxn modelId="{3F849175-A93D-4350-8049-C9DAECA496A5}" type="presParOf" srcId="{04336B08-7AF3-4C48-B37C-4C7298EAEE7D}" destId="{742EFBF3-543E-41D4-8BD1-F93C2C583BC5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644E3D-2FC3-46A2-A9E3-E6583E3E940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95DC972-29C1-4F8E-BAD9-C215AFE69541}">
      <dgm:prSet custT="1"/>
      <dgm:spPr/>
      <dgm:t>
        <a:bodyPr/>
        <a:lstStyle/>
        <a:p>
          <a:endParaRPr lang="ru-RU" sz="1600" dirty="0"/>
        </a:p>
      </dgm:t>
    </dgm:pt>
    <dgm:pt modelId="{13F0A219-C38A-4E91-8188-D6228DAD61AE}" type="parTrans" cxnId="{7D4B4BA2-A82C-4D5E-AA44-41B69102F34D}">
      <dgm:prSet/>
      <dgm:spPr/>
      <dgm:t>
        <a:bodyPr/>
        <a:lstStyle/>
        <a:p>
          <a:endParaRPr lang="ru-RU"/>
        </a:p>
      </dgm:t>
    </dgm:pt>
    <dgm:pt modelId="{ABDF430C-586C-4589-B8E0-8F13BEF54084}" type="sibTrans" cxnId="{7D4B4BA2-A82C-4D5E-AA44-41B69102F34D}">
      <dgm:prSet/>
      <dgm:spPr/>
      <dgm:t>
        <a:bodyPr/>
        <a:lstStyle/>
        <a:p>
          <a:endParaRPr lang="ru-RU"/>
        </a:p>
      </dgm:t>
    </dgm:pt>
    <dgm:pt modelId="{5B1C0789-EC13-4CB8-9A59-967C90543262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Гречин</a:t>
          </a:r>
          <a:r>
            <a:rPr lang="ru-RU" sz="1400" b="1" i="1" dirty="0" smtClean="0"/>
            <a:t> Александр Викторович, </a:t>
          </a:r>
          <a:r>
            <a:rPr lang="ru-RU" sz="1400" i="1" dirty="0" smtClean="0"/>
            <a:t>адъюнкт кафедры управления и организации деятельности уголовно-исполнительной системы Академии ФСИН России</a:t>
          </a:r>
        </a:p>
        <a:p>
          <a:pPr algn="just"/>
          <a:r>
            <a:rPr lang="ru-RU" sz="1400" b="1" dirty="0" smtClean="0"/>
            <a:t>Контрольно-надзорная деятельность прокуратуры по соблюдению и исполнению законов в местах содержания под стражей</a:t>
          </a:r>
          <a:endParaRPr lang="ru-RU" sz="600" b="1" dirty="0"/>
        </a:p>
      </dgm:t>
    </dgm:pt>
    <dgm:pt modelId="{A4D60139-BE5B-41F3-BD19-B404396202DF}" type="parTrans" cxnId="{75EE30F9-955C-48CC-95A3-AEEF16210477}">
      <dgm:prSet/>
      <dgm:spPr/>
      <dgm:t>
        <a:bodyPr/>
        <a:lstStyle/>
        <a:p>
          <a:endParaRPr lang="ru-RU"/>
        </a:p>
      </dgm:t>
    </dgm:pt>
    <dgm:pt modelId="{444B8945-6EA9-419E-9FBD-052DE4D205C2}" type="sibTrans" cxnId="{75EE30F9-955C-48CC-95A3-AEEF16210477}">
      <dgm:prSet/>
      <dgm:spPr/>
      <dgm:t>
        <a:bodyPr/>
        <a:lstStyle/>
        <a:p>
          <a:endParaRPr lang="ru-RU"/>
        </a:p>
      </dgm:t>
    </dgm:pt>
    <dgm:pt modelId="{E1F6E3CA-2A5B-4A16-9757-08E5CE3B63B7}">
      <dgm:prSet custT="1"/>
      <dgm:spPr/>
      <dgm:t>
        <a:bodyPr/>
        <a:lstStyle/>
        <a:p>
          <a:endParaRPr lang="ru-RU" sz="1600" dirty="0"/>
        </a:p>
      </dgm:t>
    </dgm:pt>
    <dgm:pt modelId="{F1B2C313-8D16-40FD-9E5F-4726015A828B}" type="parTrans" cxnId="{90132EA6-BF00-4B03-B4B6-246ECFDA6ABB}">
      <dgm:prSet/>
      <dgm:spPr/>
      <dgm:t>
        <a:bodyPr/>
        <a:lstStyle/>
        <a:p>
          <a:endParaRPr lang="ru-RU"/>
        </a:p>
      </dgm:t>
    </dgm:pt>
    <dgm:pt modelId="{531621BD-CA2B-4320-9116-3241983E5724}" type="sibTrans" cxnId="{90132EA6-BF00-4B03-B4B6-246ECFDA6ABB}">
      <dgm:prSet/>
      <dgm:spPr/>
      <dgm:t>
        <a:bodyPr/>
        <a:lstStyle/>
        <a:p>
          <a:endParaRPr lang="ru-RU"/>
        </a:p>
      </dgm:t>
    </dgm:pt>
    <dgm:pt modelId="{FEC2FF2C-FCB0-498B-A6BC-20A4E0EE5E88}">
      <dgm:prSet/>
      <dgm:spPr/>
      <dgm:t>
        <a:bodyPr/>
        <a:lstStyle/>
        <a:p>
          <a:endParaRPr lang="ru-RU" dirty="0"/>
        </a:p>
      </dgm:t>
    </dgm:pt>
    <dgm:pt modelId="{3851F7F1-6F55-443A-B4E3-A6D6EB85924F}" type="parTrans" cxnId="{1A8CA0A7-26E3-4E4F-AC0F-E34DB5B83EDD}">
      <dgm:prSet/>
      <dgm:spPr/>
      <dgm:t>
        <a:bodyPr/>
        <a:lstStyle/>
        <a:p>
          <a:endParaRPr lang="ru-RU"/>
        </a:p>
      </dgm:t>
    </dgm:pt>
    <dgm:pt modelId="{DEC28EBC-A54F-4520-B865-E726881EC0A4}" type="sibTrans" cxnId="{1A8CA0A7-26E3-4E4F-AC0F-E34DB5B83EDD}">
      <dgm:prSet/>
      <dgm:spPr/>
      <dgm:t>
        <a:bodyPr/>
        <a:lstStyle/>
        <a:p>
          <a:endParaRPr lang="ru-RU"/>
        </a:p>
      </dgm:t>
    </dgm:pt>
    <dgm:pt modelId="{5E782B25-F5A7-4BED-A212-B3244424D408}">
      <dgm:prSet/>
      <dgm:spPr/>
      <dgm:t>
        <a:bodyPr/>
        <a:lstStyle/>
        <a:p>
          <a:endParaRPr lang="ru-RU" dirty="0"/>
        </a:p>
      </dgm:t>
    </dgm:pt>
    <dgm:pt modelId="{B40622FE-689C-4BBA-907D-632CAA7044A4}" type="parTrans" cxnId="{F9106873-435F-49E5-BE97-2968A109A8C5}">
      <dgm:prSet/>
      <dgm:spPr/>
      <dgm:t>
        <a:bodyPr/>
        <a:lstStyle/>
        <a:p>
          <a:endParaRPr lang="ru-RU"/>
        </a:p>
      </dgm:t>
    </dgm:pt>
    <dgm:pt modelId="{D8088278-E5B8-4D79-8CDD-A444070968ED}" type="sibTrans" cxnId="{F9106873-435F-49E5-BE97-2968A109A8C5}">
      <dgm:prSet/>
      <dgm:spPr/>
      <dgm:t>
        <a:bodyPr/>
        <a:lstStyle/>
        <a:p>
          <a:endParaRPr lang="ru-RU"/>
        </a:p>
      </dgm:t>
    </dgm:pt>
    <dgm:pt modelId="{8BB5F49A-9FE8-4213-A681-E722344FAF03}">
      <dgm:prSet/>
      <dgm:spPr/>
      <dgm:t>
        <a:bodyPr/>
        <a:lstStyle/>
        <a:p>
          <a:endParaRPr lang="ru-RU"/>
        </a:p>
      </dgm:t>
    </dgm:pt>
    <dgm:pt modelId="{854CD8DB-0A03-4C13-ACBB-9B458335E1A4}" type="parTrans" cxnId="{C9450662-F272-482C-8F08-E887B1C941DD}">
      <dgm:prSet/>
      <dgm:spPr/>
      <dgm:t>
        <a:bodyPr/>
        <a:lstStyle/>
        <a:p>
          <a:endParaRPr lang="ru-RU"/>
        </a:p>
      </dgm:t>
    </dgm:pt>
    <dgm:pt modelId="{887300D6-FE0F-492D-8D1B-8330B599AA4A}" type="sibTrans" cxnId="{C9450662-F272-482C-8F08-E887B1C941DD}">
      <dgm:prSet/>
      <dgm:spPr/>
      <dgm:t>
        <a:bodyPr/>
        <a:lstStyle/>
        <a:p>
          <a:endParaRPr lang="ru-RU"/>
        </a:p>
      </dgm:t>
    </dgm:pt>
    <dgm:pt modelId="{E3A6AB6D-02EA-409D-B054-CA398B213578}">
      <dgm:prSet/>
      <dgm:spPr/>
      <dgm:t>
        <a:bodyPr/>
        <a:lstStyle/>
        <a:p>
          <a:endParaRPr lang="ru-RU" dirty="0"/>
        </a:p>
      </dgm:t>
    </dgm:pt>
    <dgm:pt modelId="{99A55B7C-AD7F-44C0-9632-7EE5723F31C6}" type="parTrans" cxnId="{EEAC29C5-9298-4831-A0D9-5BE14043F665}">
      <dgm:prSet/>
      <dgm:spPr/>
      <dgm:t>
        <a:bodyPr/>
        <a:lstStyle/>
        <a:p>
          <a:endParaRPr lang="ru-RU"/>
        </a:p>
      </dgm:t>
    </dgm:pt>
    <dgm:pt modelId="{E66C7DC2-25F4-4BF2-ADF2-B0327BD5A90D}" type="sibTrans" cxnId="{EEAC29C5-9298-4831-A0D9-5BE14043F665}">
      <dgm:prSet/>
      <dgm:spPr/>
      <dgm:t>
        <a:bodyPr/>
        <a:lstStyle/>
        <a:p>
          <a:endParaRPr lang="ru-RU"/>
        </a:p>
      </dgm:t>
    </dgm:pt>
    <dgm:pt modelId="{CAC6CE1F-3245-4894-B2F8-B4DF140BAD61}">
      <dgm:prSet/>
      <dgm:spPr/>
      <dgm:t>
        <a:bodyPr/>
        <a:lstStyle/>
        <a:p>
          <a:endParaRPr lang="ru-RU"/>
        </a:p>
      </dgm:t>
    </dgm:pt>
    <dgm:pt modelId="{6ACD04D3-D585-4753-9670-4DCF5FF820D4}" type="parTrans" cxnId="{DB8B03A3-5AA2-4DD0-828D-E0EC30FB3C25}">
      <dgm:prSet/>
      <dgm:spPr/>
      <dgm:t>
        <a:bodyPr/>
        <a:lstStyle/>
        <a:p>
          <a:endParaRPr lang="ru-RU"/>
        </a:p>
      </dgm:t>
    </dgm:pt>
    <dgm:pt modelId="{7C7751A2-9C94-4A9B-B8B6-98CC2AB49E78}" type="sibTrans" cxnId="{DB8B03A3-5AA2-4DD0-828D-E0EC30FB3C25}">
      <dgm:prSet/>
      <dgm:spPr/>
      <dgm:t>
        <a:bodyPr/>
        <a:lstStyle/>
        <a:p>
          <a:endParaRPr lang="ru-RU"/>
        </a:p>
      </dgm:t>
    </dgm:pt>
    <dgm:pt modelId="{DAD7E854-E931-4831-A49E-DA6D7695D5C3}">
      <dgm:prSet/>
      <dgm:spPr/>
      <dgm:t>
        <a:bodyPr/>
        <a:lstStyle/>
        <a:p>
          <a:endParaRPr lang="ru-RU"/>
        </a:p>
      </dgm:t>
    </dgm:pt>
    <dgm:pt modelId="{951C0BF3-C886-4265-A9D7-E8007FC21818}" type="parTrans" cxnId="{4B822F24-5E64-42AA-8109-B381F79BE81F}">
      <dgm:prSet/>
      <dgm:spPr/>
      <dgm:t>
        <a:bodyPr/>
        <a:lstStyle/>
        <a:p>
          <a:endParaRPr lang="ru-RU"/>
        </a:p>
      </dgm:t>
    </dgm:pt>
    <dgm:pt modelId="{A89519C5-5377-4903-9AA8-33B4E1F5E3AF}" type="sibTrans" cxnId="{4B822F24-5E64-42AA-8109-B381F79BE81F}">
      <dgm:prSet/>
      <dgm:spPr/>
      <dgm:t>
        <a:bodyPr/>
        <a:lstStyle/>
        <a:p>
          <a:endParaRPr lang="ru-RU"/>
        </a:p>
      </dgm:t>
    </dgm:pt>
    <dgm:pt modelId="{7D0A7DCA-B4FA-4029-AA79-00E9A16D5F80}">
      <dgm:prSet/>
      <dgm:spPr/>
      <dgm:t>
        <a:bodyPr/>
        <a:lstStyle/>
        <a:p>
          <a:endParaRPr lang="ru-RU"/>
        </a:p>
      </dgm:t>
    </dgm:pt>
    <dgm:pt modelId="{8D0A79D0-D670-4D36-88C1-531D79323EB3}" type="sibTrans" cxnId="{0EC0A46B-EE0B-44A6-A323-9E66CAA47643}">
      <dgm:prSet/>
      <dgm:spPr/>
      <dgm:t>
        <a:bodyPr/>
        <a:lstStyle/>
        <a:p>
          <a:endParaRPr lang="ru-RU"/>
        </a:p>
      </dgm:t>
    </dgm:pt>
    <dgm:pt modelId="{A51061B3-0BAC-412F-8237-D039C6CF70A0}" type="parTrans" cxnId="{0EC0A46B-EE0B-44A6-A323-9E66CAA47643}">
      <dgm:prSet/>
      <dgm:spPr/>
      <dgm:t>
        <a:bodyPr/>
        <a:lstStyle/>
        <a:p>
          <a:endParaRPr lang="ru-RU"/>
        </a:p>
      </dgm:t>
    </dgm:pt>
    <dgm:pt modelId="{193961BB-AE28-4F3B-8C85-A79EC7D44BC2}">
      <dgm:prSet custT="1"/>
      <dgm:spPr/>
      <dgm:t>
        <a:bodyPr/>
        <a:lstStyle/>
        <a:p>
          <a:endParaRPr lang="ru-RU" sz="1600" dirty="0"/>
        </a:p>
      </dgm:t>
    </dgm:pt>
    <dgm:pt modelId="{3812AB95-B94A-41B1-8231-265C08CDB2D2}" type="parTrans" cxnId="{2D3DA885-74E6-4D60-92EB-808618F48E45}">
      <dgm:prSet/>
      <dgm:spPr/>
      <dgm:t>
        <a:bodyPr/>
        <a:lstStyle/>
        <a:p>
          <a:endParaRPr lang="ru-RU"/>
        </a:p>
      </dgm:t>
    </dgm:pt>
    <dgm:pt modelId="{0E5BF3EF-3310-4FD9-BB30-721BD3D42960}" type="sibTrans" cxnId="{2D3DA885-74E6-4D60-92EB-808618F48E45}">
      <dgm:prSet/>
      <dgm:spPr/>
      <dgm:t>
        <a:bodyPr/>
        <a:lstStyle/>
        <a:p>
          <a:endParaRPr lang="ru-RU"/>
        </a:p>
      </dgm:t>
    </dgm:pt>
    <dgm:pt modelId="{FF856CC2-A279-44E9-B917-9387C56BBFA3}">
      <dgm:prSet custT="1"/>
      <dgm:spPr/>
      <dgm:t>
        <a:bodyPr/>
        <a:lstStyle/>
        <a:p>
          <a:pPr marR="0" algn="ctr" eaLnBrk="1" fontAlgn="auto" latinLnBrk="0" hangingPunct="1">
            <a:buClrTx/>
            <a:buSzTx/>
            <a:buFontTx/>
            <a:tabLst/>
            <a:defRPr/>
          </a:pPr>
          <a:endParaRPr lang="ru-RU" sz="1300" b="0" i="1" dirty="0"/>
        </a:p>
      </dgm:t>
    </dgm:pt>
    <dgm:pt modelId="{06195FF1-3F64-4664-B26D-5367B7C9DB44}" type="parTrans" cxnId="{80CCD329-2833-4F40-8954-4B6E1167AD34}">
      <dgm:prSet/>
      <dgm:spPr/>
      <dgm:t>
        <a:bodyPr/>
        <a:lstStyle/>
        <a:p>
          <a:endParaRPr lang="ru-RU"/>
        </a:p>
      </dgm:t>
    </dgm:pt>
    <dgm:pt modelId="{3CE99D50-FC0B-421C-B6C0-337D026584CA}" type="sibTrans" cxnId="{80CCD329-2833-4F40-8954-4B6E1167AD34}">
      <dgm:prSet/>
      <dgm:spPr/>
      <dgm:t>
        <a:bodyPr/>
        <a:lstStyle/>
        <a:p>
          <a:endParaRPr lang="ru-RU"/>
        </a:p>
      </dgm:t>
    </dgm:pt>
    <dgm:pt modelId="{62F02F78-7C54-4862-841C-9D8F57A21E4D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Макеров</a:t>
          </a:r>
          <a:r>
            <a:rPr lang="ru-RU" sz="1400" b="1" i="1" dirty="0" smtClean="0"/>
            <a:t> Олег Владимирович, </a:t>
          </a:r>
          <a:r>
            <a:rPr lang="ru-RU" sz="1400" i="1" dirty="0" smtClean="0"/>
            <a:t>старший следователь по особо важным делам СЧ ГСУ ГУ МВД </a:t>
          </a:r>
        </a:p>
        <a:p>
          <a:pPr algn="just"/>
          <a:r>
            <a:rPr lang="ru-RU" sz="1400" b="1" dirty="0" smtClean="0"/>
            <a:t>Роль Следственной части территориального органа МВД России в правоохранительном механизме</a:t>
          </a:r>
          <a:endParaRPr lang="ru-RU" sz="1400" b="1" dirty="0"/>
        </a:p>
      </dgm:t>
    </dgm:pt>
    <dgm:pt modelId="{52DD5ABA-4252-4026-8AE6-93A401805AFC}" type="parTrans" cxnId="{921202B8-2247-437D-AD42-B0497892E4FA}">
      <dgm:prSet/>
      <dgm:spPr/>
      <dgm:t>
        <a:bodyPr/>
        <a:lstStyle/>
        <a:p>
          <a:endParaRPr lang="ru-RU"/>
        </a:p>
      </dgm:t>
    </dgm:pt>
    <dgm:pt modelId="{48D2C7DE-E833-42EE-A862-A532C3F0D90E}" type="sibTrans" cxnId="{921202B8-2247-437D-AD42-B0497892E4FA}">
      <dgm:prSet/>
      <dgm:spPr/>
      <dgm:t>
        <a:bodyPr/>
        <a:lstStyle/>
        <a:p>
          <a:endParaRPr lang="ru-RU"/>
        </a:p>
      </dgm:t>
    </dgm:pt>
    <dgm:pt modelId="{1517DD05-0C53-4CDA-A7B5-6669F36591D5}">
      <dgm:prSet phldrT="[Текст]" custT="1"/>
      <dgm:spPr/>
      <dgm:t>
        <a:bodyPr/>
        <a:lstStyle/>
        <a:p>
          <a:pPr algn="just"/>
          <a:r>
            <a:rPr lang="ru-RU" sz="1400" b="1" i="1" dirty="0" smtClean="0"/>
            <a:t>Цветков Владимир Владимирович, </a:t>
          </a:r>
          <a:r>
            <a:rPr lang="ru-RU" sz="1400" i="1" dirty="0" smtClean="0"/>
            <a:t>доцент кафедры конституционного и международного права академии МВД, кандидат юридических наук</a:t>
          </a:r>
        </a:p>
        <a:p>
          <a:pPr algn="just"/>
          <a:r>
            <a:rPr lang="ru-RU" sz="1400" b="1" dirty="0" smtClean="0"/>
            <a:t>Реализация принципа автономности образовательными организациями МВД России</a:t>
          </a:r>
          <a:endParaRPr lang="ru-RU" sz="1400" b="1" dirty="0"/>
        </a:p>
      </dgm:t>
    </dgm:pt>
    <dgm:pt modelId="{9961AA52-4FB7-4117-BFAB-6073BB5D601C}" type="parTrans" cxnId="{9B9CAE4E-655B-4742-92F6-A9F0222E713A}">
      <dgm:prSet/>
      <dgm:spPr/>
      <dgm:t>
        <a:bodyPr/>
        <a:lstStyle/>
        <a:p>
          <a:endParaRPr lang="ru-RU"/>
        </a:p>
      </dgm:t>
    </dgm:pt>
    <dgm:pt modelId="{CF52BF38-128D-4B4F-8A77-217D1E12F2CE}" type="sibTrans" cxnId="{9B9CAE4E-655B-4742-92F6-A9F0222E713A}">
      <dgm:prSet/>
      <dgm:spPr/>
      <dgm:t>
        <a:bodyPr/>
        <a:lstStyle/>
        <a:p>
          <a:endParaRPr lang="ru-RU"/>
        </a:p>
      </dgm:t>
    </dgm:pt>
    <dgm:pt modelId="{D162DCBD-7C4E-49DC-B0A5-1598BF8E6B07}">
      <dgm:prSet/>
      <dgm:spPr/>
      <dgm:t>
        <a:bodyPr/>
        <a:lstStyle/>
        <a:p>
          <a:endParaRPr lang="ru-RU"/>
        </a:p>
      </dgm:t>
    </dgm:pt>
    <dgm:pt modelId="{C6E2CF61-CFAA-43EA-BC36-EC2FF7D2E336}" type="parTrans" cxnId="{64F8AA65-E022-4C0A-8EC5-2AC67E11EE6D}">
      <dgm:prSet/>
      <dgm:spPr/>
      <dgm:t>
        <a:bodyPr/>
        <a:lstStyle/>
        <a:p>
          <a:endParaRPr lang="ru-RU"/>
        </a:p>
      </dgm:t>
    </dgm:pt>
    <dgm:pt modelId="{6F46199A-4561-4C11-8906-46588148533B}" type="sibTrans" cxnId="{64F8AA65-E022-4C0A-8EC5-2AC67E11EE6D}">
      <dgm:prSet/>
      <dgm:spPr/>
      <dgm:t>
        <a:bodyPr/>
        <a:lstStyle/>
        <a:p>
          <a:endParaRPr lang="ru-RU"/>
        </a:p>
      </dgm:t>
    </dgm:pt>
    <dgm:pt modelId="{C55ED4DF-DC96-4EBC-AD89-9B993AE9ECE6}">
      <dgm:prSet phldrT="[Текст]" custT="1"/>
      <dgm:spPr/>
      <dgm:t>
        <a:bodyPr/>
        <a:lstStyle/>
        <a:p>
          <a:pPr algn="just"/>
          <a:r>
            <a:rPr lang="ru-RU" sz="1400" b="1" i="1" dirty="0" err="1" smtClean="0"/>
            <a:t>Кученев</a:t>
          </a:r>
          <a:r>
            <a:rPr lang="ru-RU" sz="1400" b="1" i="1" dirty="0" smtClean="0"/>
            <a:t> Андрей Владимирович,  </a:t>
          </a:r>
          <a:r>
            <a:rPr lang="ru-RU" sz="1400" i="1" dirty="0" smtClean="0"/>
            <a:t>адъюнкт кафедры теории государства и права, международного и европейского права Академии ФСИН России</a:t>
          </a:r>
        </a:p>
        <a:p>
          <a:pPr algn="just"/>
          <a:r>
            <a:rPr lang="ru-RU" sz="1400" b="1" dirty="0" smtClean="0"/>
            <a:t>К вопросам реализации антикоррупционной деятельности во ФСИН России </a:t>
          </a:r>
          <a:endParaRPr lang="ru-RU" sz="1400" b="1" dirty="0"/>
        </a:p>
      </dgm:t>
    </dgm:pt>
    <dgm:pt modelId="{34073312-047E-4F15-959B-01A16BD03386}" type="parTrans" cxnId="{24B4F8A9-FEA8-4424-AE02-5B456658E8E5}">
      <dgm:prSet/>
      <dgm:spPr/>
      <dgm:t>
        <a:bodyPr/>
        <a:lstStyle/>
        <a:p>
          <a:endParaRPr lang="ru-RU"/>
        </a:p>
      </dgm:t>
    </dgm:pt>
    <dgm:pt modelId="{0A9F9BF5-5BE6-4B66-810C-CF1B030EDF68}" type="sibTrans" cxnId="{24B4F8A9-FEA8-4424-AE02-5B456658E8E5}">
      <dgm:prSet/>
      <dgm:spPr/>
      <dgm:t>
        <a:bodyPr/>
        <a:lstStyle/>
        <a:p>
          <a:endParaRPr lang="ru-RU"/>
        </a:p>
      </dgm:t>
    </dgm:pt>
    <dgm:pt modelId="{AF7545C0-DA7A-48E2-8FB0-72B5C504AD76}">
      <dgm:prSet phldrT="[Текст]" custT="1"/>
      <dgm:spPr/>
      <dgm:t>
        <a:bodyPr/>
        <a:lstStyle/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Грачев Сергей Александрович, </a:t>
          </a:r>
          <a:r>
            <a:rPr lang="ru-RU" sz="1400" b="0" i="1" dirty="0" smtClean="0"/>
            <a:t>доцент кафедры предварительного расследования академии МВД, кандидат юридических наук, доцент</a:t>
          </a:r>
        </a:p>
        <a:p>
          <a:pPr marR="0" algn="just" eaLnBrk="1" fontAlgn="auto" latinLnBrk="0" hangingPunct="1">
            <a:buClrTx/>
            <a:buSzTx/>
            <a:buFontTx/>
            <a:tabLst/>
            <a:defRPr/>
          </a:pPr>
          <a:r>
            <a:rPr lang="ru-RU" sz="1400" b="1" i="1" dirty="0" smtClean="0"/>
            <a:t>Об определенности актов Верховного суда РФ по вопросу появления подозреваемого в уголовном деле</a:t>
          </a:r>
          <a:endParaRPr lang="ru-RU" sz="1400" b="1" i="1" dirty="0"/>
        </a:p>
      </dgm:t>
    </dgm:pt>
    <dgm:pt modelId="{B99189FD-879D-4887-B58C-A5405AE1ECCC}" type="parTrans" cxnId="{A4359D82-38E9-449F-A737-8147C9F951B5}">
      <dgm:prSet/>
      <dgm:spPr/>
      <dgm:t>
        <a:bodyPr/>
        <a:lstStyle/>
        <a:p>
          <a:endParaRPr lang="ru-RU"/>
        </a:p>
      </dgm:t>
    </dgm:pt>
    <dgm:pt modelId="{C00432F6-D6B6-45E5-A998-616100C8FF5B}" type="sibTrans" cxnId="{A4359D82-38E9-449F-A737-8147C9F951B5}">
      <dgm:prSet/>
      <dgm:spPr/>
      <dgm:t>
        <a:bodyPr/>
        <a:lstStyle/>
        <a:p>
          <a:endParaRPr lang="ru-RU"/>
        </a:p>
      </dgm:t>
    </dgm:pt>
    <dgm:pt modelId="{1B091B53-E9D6-431C-9179-6E2BED36DB8D}" type="pres">
      <dgm:prSet presAssocID="{93644E3D-2FC3-46A2-A9E3-E6583E3E94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495A60-5DD4-4320-8A06-3DCADCE523E3}" type="pres">
      <dgm:prSet presAssocID="{395DC972-29C1-4F8E-BAD9-C215AFE69541}" presName="thickLine" presStyleLbl="alignNode1" presStyleIdx="0" presStyleCnt="17" custLinFactY="500000" custLinFactNeighborY="505196"/>
      <dgm:spPr>
        <a:ln>
          <a:noFill/>
        </a:ln>
      </dgm:spPr>
      <dgm:t>
        <a:bodyPr/>
        <a:lstStyle/>
        <a:p>
          <a:endParaRPr lang="ru-RU"/>
        </a:p>
      </dgm:t>
    </dgm:pt>
    <dgm:pt modelId="{5943456C-935E-4071-BA51-F5B853F153D5}" type="pres">
      <dgm:prSet presAssocID="{395DC972-29C1-4F8E-BAD9-C215AFE69541}" presName="horz1" presStyleCnt="0"/>
      <dgm:spPr/>
    </dgm:pt>
    <dgm:pt modelId="{FC596E33-1A3E-4B25-B18B-BF91D8FFD1A8}" type="pres">
      <dgm:prSet presAssocID="{395DC972-29C1-4F8E-BAD9-C215AFE69541}" presName="tx1" presStyleLbl="revTx" presStyleIdx="0" presStyleCnt="17" custScaleX="85004" custScaleY="39469" custLinFactY="519106" custLinFactNeighborX="500" custLinFactNeighborY="600000"/>
      <dgm:spPr/>
      <dgm:t>
        <a:bodyPr/>
        <a:lstStyle/>
        <a:p>
          <a:endParaRPr lang="ru-RU"/>
        </a:p>
      </dgm:t>
    </dgm:pt>
    <dgm:pt modelId="{294776C4-11E3-4A99-9DF4-69DEC8065684}" type="pres">
      <dgm:prSet presAssocID="{395DC972-29C1-4F8E-BAD9-C215AFE69541}" presName="vert1" presStyleCnt="0"/>
      <dgm:spPr/>
    </dgm:pt>
    <dgm:pt modelId="{A2E2420F-9C1D-4D93-961E-8B9339753AC9}" type="pres">
      <dgm:prSet presAssocID="{5B1C0789-EC13-4CB8-9A59-967C90543262}" presName="thickLine" presStyleLbl="alignNode1" presStyleIdx="1" presStyleCnt="17" custSzY="45720" custScaleX="70359" custLinFactY="100000" custLinFactNeighborX="15961" custLinFactNeighborY="178076"/>
      <dgm:spPr>
        <a:ln>
          <a:noFill/>
        </a:ln>
      </dgm:spPr>
      <dgm:t>
        <a:bodyPr/>
        <a:lstStyle/>
        <a:p>
          <a:endParaRPr lang="ru-RU"/>
        </a:p>
      </dgm:t>
    </dgm:pt>
    <dgm:pt modelId="{27CB5CA7-A732-49C6-B196-20FF101D3068}" type="pres">
      <dgm:prSet presAssocID="{5B1C0789-EC13-4CB8-9A59-967C90543262}" presName="horz1" presStyleCnt="0"/>
      <dgm:spPr/>
    </dgm:pt>
    <dgm:pt modelId="{2F2B2241-D76D-4D12-8DE5-92136A46F090}" type="pres">
      <dgm:prSet presAssocID="{5B1C0789-EC13-4CB8-9A59-967C90543262}" presName="tx1" presStyleLbl="revTx" presStyleIdx="1" presStyleCnt="17" custScaleX="95062" custScaleY="67886" custLinFactNeighborX="4921" custLinFactNeighborY="115"/>
      <dgm:spPr/>
      <dgm:t>
        <a:bodyPr/>
        <a:lstStyle/>
        <a:p>
          <a:endParaRPr lang="ru-RU"/>
        </a:p>
      </dgm:t>
    </dgm:pt>
    <dgm:pt modelId="{A86FA9E2-A575-4DC2-9526-623522F9B9F2}" type="pres">
      <dgm:prSet presAssocID="{5B1C0789-EC13-4CB8-9A59-967C90543262}" presName="vert1" presStyleCnt="0"/>
      <dgm:spPr/>
    </dgm:pt>
    <dgm:pt modelId="{A1691275-226E-4841-96E9-DE07522879F2}" type="pres">
      <dgm:prSet presAssocID="{E1F6E3CA-2A5B-4A16-9757-08E5CE3B63B7}" presName="thickLine" presStyleLbl="alignNode1" presStyleIdx="2" presStyleCnt="17" custLinFactY="500000" custLinFactNeighborX="2280" custLinFactNeighborY="575855"/>
      <dgm:spPr>
        <a:ln>
          <a:noFill/>
        </a:ln>
      </dgm:spPr>
      <dgm:t>
        <a:bodyPr/>
        <a:lstStyle/>
        <a:p>
          <a:endParaRPr lang="ru-RU"/>
        </a:p>
      </dgm:t>
    </dgm:pt>
    <dgm:pt modelId="{10A70A95-4243-454E-9023-D8575439D440}" type="pres">
      <dgm:prSet presAssocID="{E1F6E3CA-2A5B-4A16-9757-08E5CE3B63B7}" presName="horz1" presStyleCnt="0"/>
      <dgm:spPr/>
    </dgm:pt>
    <dgm:pt modelId="{C0CA8A9C-2128-4A78-A08E-ED9FF56087B3}" type="pres">
      <dgm:prSet presAssocID="{E1F6E3CA-2A5B-4A16-9757-08E5CE3B63B7}" presName="tx1" presStyleLbl="revTx" presStyleIdx="2" presStyleCnt="17" custScaleX="85004" custScaleY="39469" custLinFactY="143350" custLinFactNeighborX="-7537" custLinFactNeighborY="200000"/>
      <dgm:spPr/>
      <dgm:t>
        <a:bodyPr/>
        <a:lstStyle/>
        <a:p>
          <a:endParaRPr lang="ru-RU"/>
        </a:p>
      </dgm:t>
    </dgm:pt>
    <dgm:pt modelId="{53A736C7-51FB-4A7F-864F-C19DCF49E6AD}" type="pres">
      <dgm:prSet presAssocID="{E1F6E3CA-2A5B-4A16-9757-08E5CE3B63B7}" presName="vert1" presStyleCnt="0"/>
      <dgm:spPr/>
    </dgm:pt>
    <dgm:pt modelId="{2F0B78D9-1963-4495-BC51-B5B35D4531DE}" type="pres">
      <dgm:prSet presAssocID="{FEC2FF2C-FCB0-498B-A6BC-20A4E0EE5E88}" presName="thickLine" presStyleLbl="alignNode1" presStyleIdx="3" presStyleCnt="17" custLinFactY="400000" custLinFactNeighborX="0" custLinFactNeighborY="419255"/>
      <dgm:spPr>
        <a:ln>
          <a:noFill/>
        </a:ln>
      </dgm:spPr>
      <dgm:t>
        <a:bodyPr/>
        <a:lstStyle/>
        <a:p>
          <a:endParaRPr lang="ru-RU"/>
        </a:p>
      </dgm:t>
    </dgm:pt>
    <dgm:pt modelId="{6E68C158-CD9F-4031-9785-F66C8316DAA2}" type="pres">
      <dgm:prSet presAssocID="{FEC2FF2C-FCB0-498B-A6BC-20A4E0EE5E88}" presName="horz1" presStyleCnt="0"/>
      <dgm:spPr/>
    </dgm:pt>
    <dgm:pt modelId="{D3320AF7-7DCC-4862-8705-1FCA7D8596BE}" type="pres">
      <dgm:prSet presAssocID="{FEC2FF2C-FCB0-498B-A6BC-20A4E0EE5E88}" presName="tx1" presStyleLbl="revTx" presStyleIdx="3" presStyleCnt="17" custLinFactNeighborX="-1425" custLinFactNeighborY="-94619"/>
      <dgm:spPr/>
      <dgm:t>
        <a:bodyPr/>
        <a:lstStyle/>
        <a:p>
          <a:endParaRPr lang="ru-RU"/>
        </a:p>
      </dgm:t>
    </dgm:pt>
    <dgm:pt modelId="{8F5AF218-FCA6-4007-B7FD-35859514A887}" type="pres">
      <dgm:prSet presAssocID="{FEC2FF2C-FCB0-498B-A6BC-20A4E0EE5E88}" presName="vert1" presStyleCnt="0"/>
      <dgm:spPr/>
    </dgm:pt>
    <dgm:pt modelId="{496A7584-C961-42D8-9D9B-207ECF9047CD}" type="pres">
      <dgm:prSet presAssocID="{5E782B25-F5A7-4BED-A212-B3244424D408}" presName="thickLine" presStyleLbl="alignNode1" presStyleIdx="4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FB2E6250-7257-4FD8-A289-E5C6A1F83818}" type="pres">
      <dgm:prSet presAssocID="{5E782B25-F5A7-4BED-A212-B3244424D408}" presName="horz1" presStyleCnt="0"/>
      <dgm:spPr/>
    </dgm:pt>
    <dgm:pt modelId="{40A209E3-66A1-4E45-993F-2AD36E710E6B}" type="pres">
      <dgm:prSet presAssocID="{5E782B25-F5A7-4BED-A212-B3244424D408}" presName="tx1" presStyleLbl="revTx" presStyleIdx="4" presStyleCnt="17" custLinFactNeighborY="20468"/>
      <dgm:spPr/>
      <dgm:t>
        <a:bodyPr/>
        <a:lstStyle/>
        <a:p>
          <a:endParaRPr lang="ru-RU"/>
        </a:p>
      </dgm:t>
    </dgm:pt>
    <dgm:pt modelId="{5E3EF0A8-8FCF-48B1-B362-CBFC049ACB77}" type="pres">
      <dgm:prSet presAssocID="{5E782B25-F5A7-4BED-A212-B3244424D408}" presName="vert1" presStyleCnt="0"/>
      <dgm:spPr/>
    </dgm:pt>
    <dgm:pt modelId="{34E1FE42-1BC0-402F-B9AE-2B19FD4A6856}" type="pres">
      <dgm:prSet presAssocID="{8BB5F49A-9FE8-4213-A681-E722344FAF03}" presName="thickLine" presStyleLbl="alignNode1" presStyleIdx="5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76A10E13-D21B-47B8-BDA9-8312F11B4143}" type="pres">
      <dgm:prSet presAssocID="{8BB5F49A-9FE8-4213-A681-E722344FAF03}" presName="horz1" presStyleCnt="0"/>
      <dgm:spPr/>
    </dgm:pt>
    <dgm:pt modelId="{2F8169A0-8BFB-43B5-AE0A-C1262760F67E}" type="pres">
      <dgm:prSet presAssocID="{8BB5F49A-9FE8-4213-A681-E722344FAF03}" presName="tx1" presStyleLbl="revTx" presStyleIdx="5" presStyleCnt="17"/>
      <dgm:spPr/>
      <dgm:t>
        <a:bodyPr/>
        <a:lstStyle/>
        <a:p>
          <a:endParaRPr lang="ru-RU"/>
        </a:p>
      </dgm:t>
    </dgm:pt>
    <dgm:pt modelId="{DC9089EE-0883-42DD-BB25-CDDF48AE9142}" type="pres">
      <dgm:prSet presAssocID="{8BB5F49A-9FE8-4213-A681-E722344FAF03}" presName="vert1" presStyleCnt="0"/>
      <dgm:spPr/>
    </dgm:pt>
    <dgm:pt modelId="{D4D2D77D-688E-489F-95AA-629D6D9B434E}" type="pres">
      <dgm:prSet presAssocID="{7D0A7DCA-B4FA-4029-AA79-00E9A16D5F80}" presName="thickLine" presStyleLbl="alignNode1" presStyleIdx="6" presStyleCnt="17" custFlipVert="1" custSzY="45720" custScaleX="52117" custLinFactY="-100000" custLinFactNeighborX="14821" custLinFactNeighborY="-118472"/>
      <dgm:spPr>
        <a:ln>
          <a:noFill/>
        </a:ln>
      </dgm:spPr>
      <dgm:t>
        <a:bodyPr/>
        <a:lstStyle/>
        <a:p>
          <a:endParaRPr lang="ru-RU"/>
        </a:p>
      </dgm:t>
    </dgm:pt>
    <dgm:pt modelId="{347737BB-16D5-41A6-9ABD-F4F920FF8FEC}" type="pres">
      <dgm:prSet presAssocID="{7D0A7DCA-B4FA-4029-AA79-00E9A16D5F80}" presName="horz1" presStyleCnt="0"/>
      <dgm:spPr/>
    </dgm:pt>
    <dgm:pt modelId="{92C0B305-7537-46DD-9713-B6A21F4489F5}" type="pres">
      <dgm:prSet presAssocID="{7D0A7DCA-B4FA-4029-AA79-00E9A16D5F80}" presName="tx1" presStyleLbl="revTx" presStyleIdx="6" presStyleCnt="17" custLinFactNeighborX="0" custLinFactNeighborY="90704"/>
      <dgm:spPr/>
      <dgm:t>
        <a:bodyPr/>
        <a:lstStyle/>
        <a:p>
          <a:endParaRPr lang="ru-RU"/>
        </a:p>
      </dgm:t>
    </dgm:pt>
    <dgm:pt modelId="{7BE47023-C7B0-4E30-B8ED-FEB4A4B21AE0}" type="pres">
      <dgm:prSet presAssocID="{7D0A7DCA-B4FA-4029-AA79-00E9A16D5F80}" presName="vert1" presStyleCnt="0"/>
      <dgm:spPr/>
    </dgm:pt>
    <dgm:pt modelId="{95B3EA1B-2B0F-40B1-BD6B-A733FBEAA15A}" type="pres">
      <dgm:prSet presAssocID="{E3A6AB6D-02EA-409D-B054-CA398B213578}" presName="thickLine" presStyleLbl="alignNode1" presStyleIdx="7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DD21FB24-FF28-4F28-BAF1-EB42820DBF8E}" type="pres">
      <dgm:prSet presAssocID="{E3A6AB6D-02EA-409D-B054-CA398B213578}" presName="horz1" presStyleCnt="0"/>
      <dgm:spPr/>
    </dgm:pt>
    <dgm:pt modelId="{8C7BAE01-67CB-4B76-8C74-2345B1844F4D}" type="pres">
      <dgm:prSet presAssocID="{E3A6AB6D-02EA-409D-B054-CA398B213578}" presName="tx1" presStyleLbl="revTx" presStyleIdx="7" presStyleCnt="17" custLinFactX="8305" custLinFactNeighborX="100000" custLinFactNeighborY="-82591"/>
      <dgm:spPr/>
      <dgm:t>
        <a:bodyPr/>
        <a:lstStyle/>
        <a:p>
          <a:endParaRPr lang="ru-RU"/>
        </a:p>
      </dgm:t>
    </dgm:pt>
    <dgm:pt modelId="{0F667BF1-F025-410D-9583-E1E32CEC3C0D}" type="pres">
      <dgm:prSet presAssocID="{E3A6AB6D-02EA-409D-B054-CA398B213578}" presName="vert1" presStyleCnt="0"/>
      <dgm:spPr/>
    </dgm:pt>
    <dgm:pt modelId="{C88C0D09-8563-4522-851E-720449C33A5C}" type="pres">
      <dgm:prSet presAssocID="{CAC6CE1F-3245-4894-B2F8-B4DF140BAD61}" presName="thickLine" presStyleLbl="alignNode1" presStyleIdx="8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DD30F9B8-4748-4A01-BE8A-1593F51ED2D1}" type="pres">
      <dgm:prSet presAssocID="{CAC6CE1F-3245-4894-B2F8-B4DF140BAD61}" presName="horz1" presStyleCnt="0"/>
      <dgm:spPr/>
    </dgm:pt>
    <dgm:pt modelId="{7E8DF158-69B7-40A5-B453-84EDE6919F97}" type="pres">
      <dgm:prSet presAssocID="{CAC6CE1F-3245-4894-B2F8-B4DF140BAD61}" presName="tx1" presStyleLbl="revTx" presStyleIdx="8" presStyleCnt="17"/>
      <dgm:spPr/>
      <dgm:t>
        <a:bodyPr/>
        <a:lstStyle/>
        <a:p>
          <a:endParaRPr lang="ru-RU"/>
        </a:p>
      </dgm:t>
    </dgm:pt>
    <dgm:pt modelId="{A660AE25-932C-4D37-95F5-D443AC9D0463}" type="pres">
      <dgm:prSet presAssocID="{CAC6CE1F-3245-4894-B2F8-B4DF140BAD61}" presName="vert1" presStyleCnt="0"/>
      <dgm:spPr/>
    </dgm:pt>
    <dgm:pt modelId="{3D0A868B-010C-4A39-B916-4B3330AEF656}" type="pres">
      <dgm:prSet presAssocID="{DAD7E854-E931-4831-A49E-DA6D7695D5C3}" presName="thickLine" presStyleLbl="alignNode1" presStyleIdx="9" presStyleCnt="17" custLinFactY="-400000" custLinFactNeighborX="2280" custLinFactNeighborY="-486771"/>
      <dgm:spPr>
        <a:ln>
          <a:noFill/>
        </a:ln>
      </dgm:spPr>
      <dgm:t>
        <a:bodyPr/>
        <a:lstStyle/>
        <a:p>
          <a:endParaRPr lang="ru-RU"/>
        </a:p>
      </dgm:t>
    </dgm:pt>
    <dgm:pt modelId="{109F1A2E-A212-40B3-A154-D6A716ACE09E}" type="pres">
      <dgm:prSet presAssocID="{DAD7E854-E931-4831-A49E-DA6D7695D5C3}" presName="horz1" presStyleCnt="0"/>
      <dgm:spPr/>
    </dgm:pt>
    <dgm:pt modelId="{D82267EC-67E3-4768-A089-7048B4AAA91E}" type="pres">
      <dgm:prSet presAssocID="{DAD7E854-E931-4831-A49E-DA6D7695D5C3}" presName="tx1" presStyleLbl="revTx" presStyleIdx="9" presStyleCnt="17" custScaleX="81759" custLinFactY="77739" custLinFactNeighborX="4560" custLinFactNeighborY="100000"/>
      <dgm:spPr/>
      <dgm:t>
        <a:bodyPr/>
        <a:lstStyle/>
        <a:p>
          <a:endParaRPr lang="ru-RU"/>
        </a:p>
      </dgm:t>
    </dgm:pt>
    <dgm:pt modelId="{ABF49702-7543-4096-BD7B-478BD5DB6218}" type="pres">
      <dgm:prSet presAssocID="{DAD7E854-E931-4831-A49E-DA6D7695D5C3}" presName="vert1" presStyleCnt="0"/>
      <dgm:spPr/>
    </dgm:pt>
    <dgm:pt modelId="{3BB8B1DC-BF29-464B-97A3-BD1B3CB47D26}" type="pres">
      <dgm:prSet presAssocID="{193961BB-AE28-4F3B-8C85-A79EC7D44BC2}" presName="thickLine" presStyleLbl="alignNode1" presStyleIdx="10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4F22084F-A7BD-41D7-AF29-27FC05766758}" type="pres">
      <dgm:prSet presAssocID="{193961BB-AE28-4F3B-8C85-A79EC7D44BC2}" presName="horz1" presStyleCnt="0"/>
      <dgm:spPr/>
    </dgm:pt>
    <dgm:pt modelId="{BE74E440-C4A9-4420-AEDE-C16F3B1FDA1F}" type="pres">
      <dgm:prSet presAssocID="{193961BB-AE28-4F3B-8C85-A79EC7D44BC2}" presName="tx1" presStyleLbl="revTx" presStyleIdx="10" presStyleCnt="17" custScaleX="85004" custScaleY="39469" custLinFactY="-109548" custLinFactNeighborX="500" custLinFactNeighborY="-200000"/>
      <dgm:spPr/>
      <dgm:t>
        <a:bodyPr/>
        <a:lstStyle/>
        <a:p>
          <a:endParaRPr lang="ru-RU"/>
        </a:p>
      </dgm:t>
    </dgm:pt>
    <dgm:pt modelId="{74EC861B-2D98-4467-8B21-B6DE3CCDB27E}" type="pres">
      <dgm:prSet presAssocID="{193961BB-AE28-4F3B-8C85-A79EC7D44BC2}" presName="vert1" presStyleCnt="0"/>
      <dgm:spPr/>
    </dgm:pt>
    <dgm:pt modelId="{C26F534E-8717-4F6E-A8EE-601F44221914}" type="pres">
      <dgm:prSet presAssocID="{FF856CC2-A279-44E9-B917-9387C56BBFA3}" presName="thickLine" presStyleLbl="alignNode1" presStyleIdx="11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514E11E4-6069-4662-A47F-78169157C23A}" type="pres">
      <dgm:prSet presAssocID="{FF856CC2-A279-44E9-B917-9387C56BBFA3}" presName="horz1" presStyleCnt="0"/>
      <dgm:spPr/>
    </dgm:pt>
    <dgm:pt modelId="{509B1A66-C30D-46D6-A711-A36E3D763FAC}" type="pres">
      <dgm:prSet presAssocID="{FF856CC2-A279-44E9-B917-9387C56BBFA3}" presName="tx1" presStyleLbl="revTx" presStyleIdx="11" presStyleCnt="17" custScaleX="463509" custLinFactY="-616231" custLinFactNeighborX="-1676" custLinFactNeighborY="-700000"/>
      <dgm:spPr/>
      <dgm:t>
        <a:bodyPr/>
        <a:lstStyle/>
        <a:p>
          <a:endParaRPr lang="ru-RU"/>
        </a:p>
      </dgm:t>
    </dgm:pt>
    <dgm:pt modelId="{F4217FBE-5B1F-4C8B-9664-74C87C1E6149}" type="pres">
      <dgm:prSet presAssocID="{FF856CC2-A279-44E9-B917-9387C56BBFA3}" presName="vert1" presStyleCnt="0"/>
      <dgm:spPr/>
    </dgm:pt>
    <dgm:pt modelId="{D6BF24A3-3F1A-45DD-AC30-76D27547FAB6}" type="pres">
      <dgm:prSet presAssocID="{62F02F78-7C54-4862-841C-9D8F57A21E4D}" presName="thickLine" presStyleLbl="alignNode1" presStyleIdx="12" presStyleCnt="17" custLinFactNeighborX="2280" custLinFactNeighborY="-56163"/>
      <dgm:spPr>
        <a:ln>
          <a:noFill/>
        </a:ln>
      </dgm:spPr>
      <dgm:t>
        <a:bodyPr/>
        <a:lstStyle/>
        <a:p>
          <a:endParaRPr lang="ru-RU"/>
        </a:p>
      </dgm:t>
    </dgm:pt>
    <dgm:pt modelId="{534E00C5-9D57-4DA8-997A-87D694AE6A80}" type="pres">
      <dgm:prSet presAssocID="{62F02F78-7C54-4862-841C-9D8F57A21E4D}" presName="horz1" presStyleCnt="0"/>
      <dgm:spPr/>
    </dgm:pt>
    <dgm:pt modelId="{8866D26E-7C13-47F1-B765-7AC69144C3C5}" type="pres">
      <dgm:prSet presAssocID="{62F02F78-7C54-4862-841C-9D8F57A21E4D}" presName="tx1" presStyleLbl="revTx" presStyleIdx="12" presStyleCnt="17" custScaleX="95062" custScaleY="128648" custLinFactY="-300000" custLinFactNeighborX="4926" custLinFactNeighborY="-378576"/>
      <dgm:spPr/>
      <dgm:t>
        <a:bodyPr/>
        <a:lstStyle/>
        <a:p>
          <a:endParaRPr lang="ru-RU"/>
        </a:p>
      </dgm:t>
    </dgm:pt>
    <dgm:pt modelId="{7926702A-3AF1-4FF5-B64F-A9E9273FEF70}" type="pres">
      <dgm:prSet presAssocID="{62F02F78-7C54-4862-841C-9D8F57A21E4D}" presName="vert1" presStyleCnt="0"/>
      <dgm:spPr/>
    </dgm:pt>
    <dgm:pt modelId="{4E787225-F8AF-447F-B669-ABC8244E8B68}" type="pres">
      <dgm:prSet presAssocID="{1517DD05-0C53-4CDA-A7B5-6669F36591D5}" presName="thickLine" presStyleLbl="alignNode1" presStyleIdx="13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4B9621BE-232A-4ED0-9697-A62129B4A71E}" type="pres">
      <dgm:prSet presAssocID="{1517DD05-0C53-4CDA-A7B5-6669F36591D5}" presName="horz1" presStyleCnt="0"/>
      <dgm:spPr/>
    </dgm:pt>
    <dgm:pt modelId="{042575CB-A759-4983-9F6C-7F8A3DA90054}" type="pres">
      <dgm:prSet presAssocID="{1517DD05-0C53-4CDA-A7B5-6669F36591D5}" presName="tx1" presStyleLbl="revTx" presStyleIdx="13" presStyleCnt="17" custScaleX="95062" custScaleY="225879" custLinFactY="-139890" custLinFactNeighborX="4926" custLinFactNeighborY="-200000"/>
      <dgm:spPr/>
      <dgm:t>
        <a:bodyPr/>
        <a:lstStyle/>
        <a:p>
          <a:endParaRPr lang="ru-RU"/>
        </a:p>
      </dgm:t>
    </dgm:pt>
    <dgm:pt modelId="{09BADE3C-49DA-469F-8466-20D414A30498}" type="pres">
      <dgm:prSet presAssocID="{1517DD05-0C53-4CDA-A7B5-6669F36591D5}" presName="vert1" presStyleCnt="0"/>
      <dgm:spPr/>
    </dgm:pt>
    <dgm:pt modelId="{A730142A-C102-4156-8B5C-444875E5A197}" type="pres">
      <dgm:prSet presAssocID="{D162DCBD-7C4E-49DC-B0A5-1598BF8E6B07}" presName="thickLine" presStyleLbl="alignNode1" presStyleIdx="14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2CB3EA78-6E00-438A-95F6-467D3277C503}" type="pres">
      <dgm:prSet presAssocID="{D162DCBD-7C4E-49DC-B0A5-1598BF8E6B07}" presName="horz1" presStyleCnt="0"/>
      <dgm:spPr/>
    </dgm:pt>
    <dgm:pt modelId="{F41ECCEF-BB05-458D-94EF-5827B7019543}" type="pres">
      <dgm:prSet presAssocID="{D162DCBD-7C4E-49DC-B0A5-1598BF8E6B07}" presName="tx1" presStyleLbl="revTx" presStyleIdx="14" presStyleCnt="17" custLinFactY="-4846" custLinFactNeighborY="-100000"/>
      <dgm:spPr/>
      <dgm:t>
        <a:bodyPr/>
        <a:lstStyle/>
        <a:p>
          <a:endParaRPr lang="ru-RU"/>
        </a:p>
      </dgm:t>
    </dgm:pt>
    <dgm:pt modelId="{19A767C9-C30F-4B92-B9C4-4ECAA5CA07C2}" type="pres">
      <dgm:prSet presAssocID="{D162DCBD-7C4E-49DC-B0A5-1598BF8E6B07}" presName="vert1" presStyleCnt="0"/>
      <dgm:spPr/>
    </dgm:pt>
    <dgm:pt modelId="{E4100529-393E-4157-A6E7-74D6B5449929}" type="pres">
      <dgm:prSet presAssocID="{C55ED4DF-DC96-4EBC-AD89-9B993AE9ECE6}" presName="thickLine" presStyleLbl="alignNode1" presStyleIdx="15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23A0CE47-6A75-4CE8-8B5B-C88D970A73D5}" type="pres">
      <dgm:prSet presAssocID="{C55ED4DF-DC96-4EBC-AD89-9B993AE9ECE6}" presName="horz1" presStyleCnt="0"/>
      <dgm:spPr/>
    </dgm:pt>
    <dgm:pt modelId="{0BD17F92-20AC-4893-9A5C-64D93DE1C35B}" type="pres">
      <dgm:prSet presAssocID="{C55ED4DF-DC96-4EBC-AD89-9B993AE9ECE6}" presName="tx1" presStyleLbl="revTx" presStyleIdx="15" presStyleCnt="17" custScaleX="95282" custScaleY="128648" custLinFactY="-411814" custLinFactNeighborX="4926" custLinFactNeighborY="-500000"/>
      <dgm:spPr/>
      <dgm:t>
        <a:bodyPr/>
        <a:lstStyle/>
        <a:p>
          <a:endParaRPr lang="ru-RU"/>
        </a:p>
      </dgm:t>
    </dgm:pt>
    <dgm:pt modelId="{860F2DAA-68C9-4F31-A53D-6B1328C11EA6}" type="pres">
      <dgm:prSet presAssocID="{C55ED4DF-DC96-4EBC-AD89-9B993AE9ECE6}" presName="vert1" presStyleCnt="0"/>
      <dgm:spPr/>
    </dgm:pt>
    <dgm:pt modelId="{F45F3DFA-317D-422A-B3CB-E7D44F941DFA}" type="pres">
      <dgm:prSet presAssocID="{AF7545C0-DA7A-48E2-8FB0-72B5C504AD76}" presName="thickLine" presStyleLbl="alignNode1" presStyleIdx="16" presStyleCnt="17"/>
      <dgm:spPr>
        <a:ln>
          <a:noFill/>
        </a:ln>
      </dgm:spPr>
      <dgm:t>
        <a:bodyPr/>
        <a:lstStyle/>
        <a:p>
          <a:endParaRPr lang="ru-RU"/>
        </a:p>
      </dgm:t>
    </dgm:pt>
    <dgm:pt modelId="{454143D3-D12D-4991-A580-F35FB3C300B1}" type="pres">
      <dgm:prSet presAssocID="{AF7545C0-DA7A-48E2-8FB0-72B5C504AD76}" presName="horz1" presStyleCnt="0"/>
      <dgm:spPr/>
    </dgm:pt>
    <dgm:pt modelId="{F0380A9C-CEEA-43A2-AAE4-5EAD1729B023}" type="pres">
      <dgm:prSet presAssocID="{AF7545C0-DA7A-48E2-8FB0-72B5C504AD76}" presName="tx1" presStyleLbl="revTx" presStyleIdx="16" presStyleCnt="17" custScaleX="95190" custScaleY="80555" custLinFactY="-95645" custLinFactNeighborX="6052" custLinFactNeighborY="-100000"/>
      <dgm:spPr/>
      <dgm:t>
        <a:bodyPr/>
        <a:lstStyle/>
        <a:p>
          <a:endParaRPr lang="ru-RU"/>
        </a:p>
      </dgm:t>
    </dgm:pt>
    <dgm:pt modelId="{D36139F9-7567-454F-9162-310D9EBD0A5C}" type="pres">
      <dgm:prSet presAssocID="{AF7545C0-DA7A-48E2-8FB0-72B5C504AD76}" presName="vert1" presStyleCnt="0"/>
      <dgm:spPr/>
    </dgm:pt>
  </dgm:ptLst>
  <dgm:cxnLst>
    <dgm:cxn modelId="{24B4F8A9-FEA8-4424-AE02-5B456658E8E5}" srcId="{93644E3D-2FC3-46A2-A9E3-E6583E3E9400}" destId="{C55ED4DF-DC96-4EBC-AD89-9B993AE9ECE6}" srcOrd="15" destOrd="0" parTransId="{34073312-047E-4F15-959B-01A16BD03386}" sibTransId="{0A9F9BF5-5BE6-4B66-810C-CF1B030EDF68}"/>
    <dgm:cxn modelId="{7D4B4BA2-A82C-4D5E-AA44-41B69102F34D}" srcId="{93644E3D-2FC3-46A2-A9E3-E6583E3E9400}" destId="{395DC972-29C1-4F8E-BAD9-C215AFE69541}" srcOrd="0" destOrd="0" parTransId="{13F0A219-C38A-4E91-8188-D6228DAD61AE}" sibTransId="{ABDF430C-586C-4589-B8E0-8F13BEF54084}"/>
    <dgm:cxn modelId="{EEAC29C5-9298-4831-A0D9-5BE14043F665}" srcId="{93644E3D-2FC3-46A2-A9E3-E6583E3E9400}" destId="{E3A6AB6D-02EA-409D-B054-CA398B213578}" srcOrd="7" destOrd="0" parTransId="{99A55B7C-AD7F-44C0-9632-7EE5723F31C6}" sibTransId="{E66C7DC2-25F4-4BF2-ADF2-B0327BD5A90D}"/>
    <dgm:cxn modelId="{2D3DA885-74E6-4D60-92EB-808618F48E45}" srcId="{93644E3D-2FC3-46A2-A9E3-E6583E3E9400}" destId="{193961BB-AE28-4F3B-8C85-A79EC7D44BC2}" srcOrd="10" destOrd="0" parTransId="{3812AB95-B94A-41B1-8231-265C08CDB2D2}" sibTransId="{0E5BF3EF-3310-4FD9-BB30-721BD3D42960}"/>
    <dgm:cxn modelId="{34751728-A7A0-468D-B9A5-1E6848F7A99F}" type="presOf" srcId="{8BB5F49A-9FE8-4213-A681-E722344FAF03}" destId="{2F8169A0-8BFB-43B5-AE0A-C1262760F67E}" srcOrd="0" destOrd="0" presId="urn:microsoft.com/office/officeart/2008/layout/LinedList"/>
    <dgm:cxn modelId="{9B9CAE4E-655B-4742-92F6-A9F0222E713A}" srcId="{93644E3D-2FC3-46A2-A9E3-E6583E3E9400}" destId="{1517DD05-0C53-4CDA-A7B5-6669F36591D5}" srcOrd="13" destOrd="0" parTransId="{9961AA52-4FB7-4117-BFAB-6073BB5D601C}" sibTransId="{CF52BF38-128D-4B4F-8A77-217D1E12F2CE}"/>
    <dgm:cxn modelId="{BEC7A68B-37FD-44BF-9B97-006F63FE8C80}" type="presOf" srcId="{FF856CC2-A279-44E9-B917-9387C56BBFA3}" destId="{509B1A66-C30D-46D6-A711-A36E3D763FAC}" srcOrd="0" destOrd="0" presId="urn:microsoft.com/office/officeart/2008/layout/LinedList"/>
    <dgm:cxn modelId="{64F8AA65-E022-4C0A-8EC5-2AC67E11EE6D}" srcId="{93644E3D-2FC3-46A2-A9E3-E6583E3E9400}" destId="{D162DCBD-7C4E-49DC-B0A5-1598BF8E6B07}" srcOrd="14" destOrd="0" parTransId="{C6E2CF61-CFAA-43EA-BC36-EC2FF7D2E336}" sibTransId="{6F46199A-4561-4C11-8906-46588148533B}"/>
    <dgm:cxn modelId="{C9450662-F272-482C-8F08-E887B1C941DD}" srcId="{93644E3D-2FC3-46A2-A9E3-E6583E3E9400}" destId="{8BB5F49A-9FE8-4213-A681-E722344FAF03}" srcOrd="5" destOrd="0" parTransId="{854CD8DB-0A03-4C13-ACBB-9B458335E1A4}" sibTransId="{887300D6-FE0F-492D-8D1B-8330B599AA4A}"/>
    <dgm:cxn modelId="{D5C57E87-CFFE-490B-88CC-C2C8560690B4}" type="presOf" srcId="{395DC972-29C1-4F8E-BAD9-C215AFE69541}" destId="{FC596E33-1A3E-4B25-B18B-BF91D8FFD1A8}" srcOrd="0" destOrd="0" presId="urn:microsoft.com/office/officeart/2008/layout/LinedList"/>
    <dgm:cxn modelId="{1A8CA0A7-26E3-4E4F-AC0F-E34DB5B83EDD}" srcId="{93644E3D-2FC3-46A2-A9E3-E6583E3E9400}" destId="{FEC2FF2C-FCB0-498B-A6BC-20A4E0EE5E88}" srcOrd="3" destOrd="0" parTransId="{3851F7F1-6F55-443A-B4E3-A6D6EB85924F}" sibTransId="{DEC28EBC-A54F-4520-B865-E726881EC0A4}"/>
    <dgm:cxn modelId="{A8394891-9919-400E-9FA9-CF36B7E1288F}" type="presOf" srcId="{DAD7E854-E931-4831-A49E-DA6D7695D5C3}" destId="{D82267EC-67E3-4768-A089-7048B4AAA91E}" srcOrd="0" destOrd="0" presId="urn:microsoft.com/office/officeart/2008/layout/LinedList"/>
    <dgm:cxn modelId="{02586A75-9AF8-405E-8A59-4A52012FF8D2}" type="presOf" srcId="{7D0A7DCA-B4FA-4029-AA79-00E9A16D5F80}" destId="{92C0B305-7537-46DD-9713-B6A21F4489F5}" srcOrd="0" destOrd="0" presId="urn:microsoft.com/office/officeart/2008/layout/LinedList"/>
    <dgm:cxn modelId="{B5C2AEB8-8856-4EE2-A6C2-CE232092E523}" type="presOf" srcId="{FEC2FF2C-FCB0-498B-A6BC-20A4E0EE5E88}" destId="{D3320AF7-7DCC-4862-8705-1FCA7D8596BE}" srcOrd="0" destOrd="0" presId="urn:microsoft.com/office/officeart/2008/layout/LinedList"/>
    <dgm:cxn modelId="{D87F4126-5BEB-4771-8149-7B9BF6A2A474}" type="presOf" srcId="{AF7545C0-DA7A-48E2-8FB0-72B5C504AD76}" destId="{F0380A9C-CEEA-43A2-AAE4-5EAD1729B023}" srcOrd="0" destOrd="0" presId="urn:microsoft.com/office/officeart/2008/layout/LinedList"/>
    <dgm:cxn modelId="{DB8B03A3-5AA2-4DD0-828D-E0EC30FB3C25}" srcId="{93644E3D-2FC3-46A2-A9E3-E6583E3E9400}" destId="{CAC6CE1F-3245-4894-B2F8-B4DF140BAD61}" srcOrd="8" destOrd="0" parTransId="{6ACD04D3-D585-4753-9670-4DCF5FF820D4}" sibTransId="{7C7751A2-9C94-4A9B-B8B6-98CC2AB49E78}"/>
    <dgm:cxn modelId="{F9106873-435F-49E5-BE97-2968A109A8C5}" srcId="{93644E3D-2FC3-46A2-A9E3-E6583E3E9400}" destId="{5E782B25-F5A7-4BED-A212-B3244424D408}" srcOrd="4" destOrd="0" parTransId="{B40622FE-689C-4BBA-907D-632CAA7044A4}" sibTransId="{D8088278-E5B8-4D79-8CDD-A444070968ED}"/>
    <dgm:cxn modelId="{6699DA13-8D47-4DF8-85EF-8718960F8DA9}" type="presOf" srcId="{5B1C0789-EC13-4CB8-9A59-967C90543262}" destId="{2F2B2241-D76D-4D12-8DE5-92136A46F090}" srcOrd="0" destOrd="0" presId="urn:microsoft.com/office/officeart/2008/layout/LinedList"/>
    <dgm:cxn modelId="{90132EA6-BF00-4B03-B4B6-246ECFDA6ABB}" srcId="{93644E3D-2FC3-46A2-A9E3-E6583E3E9400}" destId="{E1F6E3CA-2A5B-4A16-9757-08E5CE3B63B7}" srcOrd="2" destOrd="0" parTransId="{F1B2C313-8D16-40FD-9E5F-4726015A828B}" sibTransId="{531621BD-CA2B-4320-9116-3241983E5724}"/>
    <dgm:cxn modelId="{80CCD329-2833-4F40-8954-4B6E1167AD34}" srcId="{93644E3D-2FC3-46A2-A9E3-E6583E3E9400}" destId="{FF856CC2-A279-44E9-B917-9387C56BBFA3}" srcOrd="11" destOrd="0" parTransId="{06195FF1-3F64-4664-B26D-5367B7C9DB44}" sibTransId="{3CE99D50-FC0B-421C-B6C0-337D026584CA}"/>
    <dgm:cxn modelId="{13FFE566-D56C-44C5-AA9D-F4E1486EFC0F}" type="presOf" srcId="{E3A6AB6D-02EA-409D-B054-CA398B213578}" destId="{8C7BAE01-67CB-4B76-8C74-2345B1844F4D}" srcOrd="0" destOrd="0" presId="urn:microsoft.com/office/officeart/2008/layout/LinedList"/>
    <dgm:cxn modelId="{D6E387B9-8B3C-4D13-ADCB-B46DFD49B3E5}" type="presOf" srcId="{E1F6E3CA-2A5B-4A16-9757-08E5CE3B63B7}" destId="{C0CA8A9C-2128-4A78-A08E-ED9FF56087B3}" srcOrd="0" destOrd="0" presId="urn:microsoft.com/office/officeart/2008/layout/LinedList"/>
    <dgm:cxn modelId="{72D6D526-634E-4C79-9E02-CBC309743BDA}" type="presOf" srcId="{D162DCBD-7C4E-49DC-B0A5-1598BF8E6B07}" destId="{F41ECCEF-BB05-458D-94EF-5827B7019543}" srcOrd="0" destOrd="0" presId="urn:microsoft.com/office/officeart/2008/layout/LinedList"/>
    <dgm:cxn modelId="{0EC0A46B-EE0B-44A6-A323-9E66CAA47643}" srcId="{93644E3D-2FC3-46A2-A9E3-E6583E3E9400}" destId="{7D0A7DCA-B4FA-4029-AA79-00E9A16D5F80}" srcOrd="6" destOrd="0" parTransId="{A51061B3-0BAC-412F-8237-D039C6CF70A0}" sibTransId="{8D0A79D0-D670-4D36-88C1-531D79323EB3}"/>
    <dgm:cxn modelId="{FA40E049-1FCE-476F-A5B8-52E77B66E3E2}" type="presOf" srcId="{93644E3D-2FC3-46A2-A9E3-E6583E3E9400}" destId="{1B091B53-E9D6-431C-9179-6E2BED36DB8D}" srcOrd="0" destOrd="0" presId="urn:microsoft.com/office/officeart/2008/layout/LinedList"/>
    <dgm:cxn modelId="{9CAB2BFE-30CD-45A8-AAE1-B9DADAD41E2A}" type="presOf" srcId="{1517DD05-0C53-4CDA-A7B5-6669F36591D5}" destId="{042575CB-A759-4983-9F6C-7F8A3DA90054}" srcOrd="0" destOrd="0" presId="urn:microsoft.com/office/officeart/2008/layout/LinedList"/>
    <dgm:cxn modelId="{A4359D82-38E9-449F-A737-8147C9F951B5}" srcId="{93644E3D-2FC3-46A2-A9E3-E6583E3E9400}" destId="{AF7545C0-DA7A-48E2-8FB0-72B5C504AD76}" srcOrd="16" destOrd="0" parTransId="{B99189FD-879D-4887-B58C-A5405AE1ECCC}" sibTransId="{C00432F6-D6B6-45E5-A998-616100C8FF5B}"/>
    <dgm:cxn modelId="{21DB0261-A152-4352-ACDF-745BAF1A0871}" type="presOf" srcId="{5E782B25-F5A7-4BED-A212-B3244424D408}" destId="{40A209E3-66A1-4E45-993F-2AD36E710E6B}" srcOrd="0" destOrd="0" presId="urn:microsoft.com/office/officeart/2008/layout/LinedList"/>
    <dgm:cxn modelId="{1A6B0AC9-7AC0-4ABE-B88C-CA09F7A7544C}" type="presOf" srcId="{62F02F78-7C54-4862-841C-9D8F57A21E4D}" destId="{8866D26E-7C13-47F1-B765-7AC69144C3C5}" srcOrd="0" destOrd="0" presId="urn:microsoft.com/office/officeart/2008/layout/LinedList"/>
    <dgm:cxn modelId="{739DA6D7-2562-4BB1-A428-221592EA53F2}" type="presOf" srcId="{C55ED4DF-DC96-4EBC-AD89-9B993AE9ECE6}" destId="{0BD17F92-20AC-4893-9A5C-64D93DE1C35B}" srcOrd="0" destOrd="0" presId="urn:microsoft.com/office/officeart/2008/layout/LinedList"/>
    <dgm:cxn modelId="{921202B8-2247-437D-AD42-B0497892E4FA}" srcId="{93644E3D-2FC3-46A2-A9E3-E6583E3E9400}" destId="{62F02F78-7C54-4862-841C-9D8F57A21E4D}" srcOrd="12" destOrd="0" parTransId="{52DD5ABA-4252-4026-8AE6-93A401805AFC}" sibTransId="{48D2C7DE-E833-42EE-A862-A532C3F0D90E}"/>
    <dgm:cxn modelId="{4C7A16C2-83E7-4EC4-9133-CDAE0D57CD88}" type="presOf" srcId="{193961BB-AE28-4F3B-8C85-A79EC7D44BC2}" destId="{BE74E440-C4A9-4420-AEDE-C16F3B1FDA1F}" srcOrd="0" destOrd="0" presId="urn:microsoft.com/office/officeart/2008/layout/LinedList"/>
    <dgm:cxn modelId="{75EE30F9-955C-48CC-95A3-AEEF16210477}" srcId="{93644E3D-2FC3-46A2-A9E3-E6583E3E9400}" destId="{5B1C0789-EC13-4CB8-9A59-967C90543262}" srcOrd="1" destOrd="0" parTransId="{A4D60139-BE5B-41F3-BD19-B404396202DF}" sibTransId="{444B8945-6EA9-419E-9FBD-052DE4D205C2}"/>
    <dgm:cxn modelId="{AA7D6C6D-E9AD-47E4-A87A-6CFAA5BA9713}" type="presOf" srcId="{CAC6CE1F-3245-4894-B2F8-B4DF140BAD61}" destId="{7E8DF158-69B7-40A5-B453-84EDE6919F97}" srcOrd="0" destOrd="0" presId="urn:microsoft.com/office/officeart/2008/layout/LinedList"/>
    <dgm:cxn modelId="{4B822F24-5E64-42AA-8109-B381F79BE81F}" srcId="{93644E3D-2FC3-46A2-A9E3-E6583E3E9400}" destId="{DAD7E854-E931-4831-A49E-DA6D7695D5C3}" srcOrd="9" destOrd="0" parTransId="{951C0BF3-C886-4265-A9D7-E8007FC21818}" sibTransId="{A89519C5-5377-4903-9AA8-33B4E1F5E3AF}"/>
    <dgm:cxn modelId="{FD079A44-CE83-4B45-B158-A2FCD1560E64}" type="presParOf" srcId="{1B091B53-E9D6-431C-9179-6E2BED36DB8D}" destId="{E1495A60-5DD4-4320-8A06-3DCADCE523E3}" srcOrd="0" destOrd="0" presId="urn:microsoft.com/office/officeart/2008/layout/LinedList"/>
    <dgm:cxn modelId="{2ABB0AFC-5006-4ABF-9D52-0AB1FA4CA63A}" type="presParOf" srcId="{1B091B53-E9D6-431C-9179-6E2BED36DB8D}" destId="{5943456C-935E-4071-BA51-F5B853F153D5}" srcOrd="1" destOrd="0" presId="urn:microsoft.com/office/officeart/2008/layout/LinedList"/>
    <dgm:cxn modelId="{224B491A-0664-48BC-BB76-EC93BFA2E3C6}" type="presParOf" srcId="{5943456C-935E-4071-BA51-F5B853F153D5}" destId="{FC596E33-1A3E-4B25-B18B-BF91D8FFD1A8}" srcOrd="0" destOrd="0" presId="urn:microsoft.com/office/officeart/2008/layout/LinedList"/>
    <dgm:cxn modelId="{D61A6A2B-ED8D-4AD6-8A06-7AE0176BC3EA}" type="presParOf" srcId="{5943456C-935E-4071-BA51-F5B853F153D5}" destId="{294776C4-11E3-4A99-9DF4-69DEC8065684}" srcOrd="1" destOrd="0" presId="urn:microsoft.com/office/officeart/2008/layout/LinedList"/>
    <dgm:cxn modelId="{F0F61471-6B31-4383-88C7-36FBC4D47EC6}" type="presParOf" srcId="{1B091B53-E9D6-431C-9179-6E2BED36DB8D}" destId="{A2E2420F-9C1D-4D93-961E-8B9339753AC9}" srcOrd="2" destOrd="0" presId="urn:microsoft.com/office/officeart/2008/layout/LinedList"/>
    <dgm:cxn modelId="{BE29E8DA-5CFA-4206-831E-D759E15243B5}" type="presParOf" srcId="{1B091B53-E9D6-431C-9179-6E2BED36DB8D}" destId="{27CB5CA7-A732-49C6-B196-20FF101D3068}" srcOrd="3" destOrd="0" presId="urn:microsoft.com/office/officeart/2008/layout/LinedList"/>
    <dgm:cxn modelId="{A8672754-E3B9-400B-89BD-14BD83D3D3DF}" type="presParOf" srcId="{27CB5CA7-A732-49C6-B196-20FF101D3068}" destId="{2F2B2241-D76D-4D12-8DE5-92136A46F090}" srcOrd="0" destOrd="0" presId="urn:microsoft.com/office/officeart/2008/layout/LinedList"/>
    <dgm:cxn modelId="{2D7C716A-AB94-4417-AD21-9B9B81818C4E}" type="presParOf" srcId="{27CB5CA7-A732-49C6-B196-20FF101D3068}" destId="{A86FA9E2-A575-4DC2-9526-623522F9B9F2}" srcOrd="1" destOrd="0" presId="urn:microsoft.com/office/officeart/2008/layout/LinedList"/>
    <dgm:cxn modelId="{4E2BF457-7C34-49BE-A936-EAE92233C31E}" type="presParOf" srcId="{1B091B53-E9D6-431C-9179-6E2BED36DB8D}" destId="{A1691275-226E-4841-96E9-DE07522879F2}" srcOrd="4" destOrd="0" presId="urn:microsoft.com/office/officeart/2008/layout/LinedList"/>
    <dgm:cxn modelId="{6CFF0B15-A318-49E0-BB3D-FD1C600A4C7F}" type="presParOf" srcId="{1B091B53-E9D6-431C-9179-6E2BED36DB8D}" destId="{10A70A95-4243-454E-9023-D8575439D440}" srcOrd="5" destOrd="0" presId="urn:microsoft.com/office/officeart/2008/layout/LinedList"/>
    <dgm:cxn modelId="{24C46958-48EA-4657-9BBC-DCA851FBE876}" type="presParOf" srcId="{10A70A95-4243-454E-9023-D8575439D440}" destId="{C0CA8A9C-2128-4A78-A08E-ED9FF56087B3}" srcOrd="0" destOrd="0" presId="urn:microsoft.com/office/officeart/2008/layout/LinedList"/>
    <dgm:cxn modelId="{07D2265D-E79C-4350-9988-44B1B8009744}" type="presParOf" srcId="{10A70A95-4243-454E-9023-D8575439D440}" destId="{53A736C7-51FB-4A7F-864F-C19DCF49E6AD}" srcOrd="1" destOrd="0" presId="urn:microsoft.com/office/officeart/2008/layout/LinedList"/>
    <dgm:cxn modelId="{B9E65BF3-BFE8-4DB3-8D0A-4D8504BD8DD7}" type="presParOf" srcId="{1B091B53-E9D6-431C-9179-6E2BED36DB8D}" destId="{2F0B78D9-1963-4495-BC51-B5B35D4531DE}" srcOrd="6" destOrd="0" presId="urn:microsoft.com/office/officeart/2008/layout/LinedList"/>
    <dgm:cxn modelId="{B9229C47-783F-4F42-BDFA-1A090EE13A49}" type="presParOf" srcId="{1B091B53-E9D6-431C-9179-6E2BED36DB8D}" destId="{6E68C158-CD9F-4031-9785-F66C8316DAA2}" srcOrd="7" destOrd="0" presId="urn:microsoft.com/office/officeart/2008/layout/LinedList"/>
    <dgm:cxn modelId="{1C7A4033-D79B-429C-973E-49E2EEF17DB8}" type="presParOf" srcId="{6E68C158-CD9F-4031-9785-F66C8316DAA2}" destId="{D3320AF7-7DCC-4862-8705-1FCA7D8596BE}" srcOrd="0" destOrd="0" presId="urn:microsoft.com/office/officeart/2008/layout/LinedList"/>
    <dgm:cxn modelId="{972FF66C-F368-4344-8541-5A64AC49DAC4}" type="presParOf" srcId="{6E68C158-CD9F-4031-9785-F66C8316DAA2}" destId="{8F5AF218-FCA6-4007-B7FD-35859514A887}" srcOrd="1" destOrd="0" presId="urn:microsoft.com/office/officeart/2008/layout/LinedList"/>
    <dgm:cxn modelId="{D47D8A3E-8FBA-4AF1-9354-33339C70DC28}" type="presParOf" srcId="{1B091B53-E9D6-431C-9179-6E2BED36DB8D}" destId="{496A7584-C961-42D8-9D9B-207ECF9047CD}" srcOrd="8" destOrd="0" presId="urn:microsoft.com/office/officeart/2008/layout/LinedList"/>
    <dgm:cxn modelId="{870FD876-A43D-47DB-AE5C-7CE9901F2148}" type="presParOf" srcId="{1B091B53-E9D6-431C-9179-6E2BED36DB8D}" destId="{FB2E6250-7257-4FD8-A289-E5C6A1F83818}" srcOrd="9" destOrd="0" presId="urn:microsoft.com/office/officeart/2008/layout/LinedList"/>
    <dgm:cxn modelId="{0E97937A-A665-4F1C-8896-6BC1226E64ED}" type="presParOf" srcId="{FB2E6250-7257-4FD8-A289-E5C6A1F83818}" destId="{40A209E3-66A1-4E45-993F-2AD36E710E6B}" srcOrd="0" destOrd="0" presId="urn:microsoft.com/office/officeart/2008/layout/LinedList"/>
    <dgm:cxn modelId="{6735A99C-9F0A-4DDB-A553-88228B19656E}" type="presParOf" srcId="{FB2E6250-7257-4FD8-A289-E5C6A1F83818}" destId="{5E3EF0A8-8FCF-48B1-B362-CBFC049ACB77}" srcOrd="1" destOrd="0" presId="urn:microsoft.com/office/officeart/2008/layout/LinedList"/>
    <dgm:cxn modelId="{8C1C2F98-C191-4421-8DDA-D3E7D0A0DCEB}" type="presParOf" srcId="{1B091B53-E9D6-431C-9179-6E2BED36DB8D}" destId="{34E1FE42-1BC0-402F-B9AE-2B19FD4A6856}" srcOrd="10" destOrd="0" presId="urn:microsoft.com/office/officeart/2008/layout/LinedList"/>
    <dgm:cxn modelId="{A913962B-2EBA-4AF9-B96D-70E5E23120FE}" type="presParOf" srcId="{1B091B53-E9D6-431C-9179-6E2BED36DB8D}" destId="{76A10E13-D21B-47B8-BDA9-8312F11B4143}" srcOrd="11" destOrd="0" presId="urn:microsoft.com/office/officeart/2008/layout/LinedList"/>
    <dgm:cxn modelId="{4300E333-D1B0-485B-93F9-C873697791BF}" type="presParOf" srcId="{76A10E13-D21B-47B8-BDA9-8312F11B4143}" destId="{2F8169A0-8BFB-43B5-AE0A-C1262760F67E}" srcOrd="0" destOrd="0" presId="urn:microsoft.com/office/officeart/2008/layout/LinedList"/>
    <dgm:cxn modelId="{DBA5ACDA-A00B-4F38-BCF8-45474A511DAD}" type="presParOf" srcId="{76A10E13-D21B-47B8-BDA9-8312F11B4143}" destId="{DC9089EE-0883-42DD-BB25-CDDF48AE9142}" srcOrd="1" destOrd="0" presId="urn:microsoft.com/office/officeart/2008/layout/LinedList"/>
    <dgm:cxn modelId="{40C58D05-4F15-4D59-AEAB-67310B3B42E9}" type="presParOf" srcId="{1B091B53-E9D6-431C-9179-6E2BED36DB8D}" destId="{D4D2D77D-688E-489F-95AA-629D6D9B434E}" srcOrd="12" destOrd="0" presId="urn:microsoft.com/office/officeart/2008/layout/LinedList"/>
    <dgm:cxn modelId="{9E6719AF-CB2D-40C6-8158-6224B246A1B1}" type="presParOf" srcId="{1B091B53-E9D6-431C-9179-6E2BED36DB8D}" destId="{347737BB-16D5-41A6-9ABD-F4F920FF8FEC}" srcOrd="13" destOrd="0" presId="urn:microsoft.com/office/officeart/2008/layout/LinedList"/>
    <dgm:cxn modelId="{42DC08EE-70A0-4CFA-A34F-39EB3C084AB5}" type="presParOf" srcId="{347737BB-16D5-41A6-9ABD-F4F920FF8FEC}" destId="{92C0B305-7537-46DD-9713-B6A21F4489F5}" srcOrd="0" destOrd="0" presId="urn:microsoft.com/office/officeart/2008/layout/LinedList"/>
    <dgm:cxn modelId="{5836E04B-F2FD-4CC3-BE2C-AB9A7A98BF11}" type="presParOf" srcId="{347737BB-16D5-41A6-9ABD-F4F920FF8FEC}" destId="{7BE47023-C7B0-4E30-B8ED-FEB4A4B21AE0}" srcOrd="1" destOrd="0" presId="urn:microsoft.com/office/officeart/2008/layout/LinedList"/>
    <dgm:cxn modelId="{637F1210-C962-4334-89C2-7BA875BACD38}" type="presParOf" srcId="{1B091B53-E9D6-431C-9179-6E2BED36DB8D}" destId="{95B3EA1B-2B0F-40B1-BD6B-A733FBEAA15A}" srcOrd="14" destOrd="0" presId="urn:microsoft.com/office/officeart/2008/layout/LinedList"/>
    <dgm:cxn modelId="{FE486F05-7F43-4E8E-B947-6C0D43509011}" type="presParOf" srcId="{1B091B53-E9D6-431C-9179-6E2BED36DB8D}" destId="{DD21FB24-FF28-4F28-BAF1-EB42820DBF8E}" srcOrd="15" destOrd="0" presId="urn:microsoft.com/office/officeart/2008/layout/LinedList"/>
    <dgm:cxn modelId="{75F83ACD-1E16-46D4-8A68-E08D68E7B5A2}" type="presParOf" srcId="{DD21FB24-FF28-4F28-BAF1-EB42820DBF8E}" destId="{8C7BAE01-67CB-4B76-8C74-2345B1844F4D}" srcOrd="0" destOrd="0" presId="urn:microsoft.com/office/officeart/2008/layout/LinedList"/>
    <dgm:cxn modelId="{E8F3D71E-9086-4EAB-9260-208C140D2BFD}" type="presParOf" srcId="{DD21FB24-FF28-4F28-BAF1-EB42820DBF8E}" destId="{0F667BF1-F025-410D-9583-E1E32CEC3C0D}" srcOrd="1" destOrd="0" presId="urn:microsoft.com/office/officeart/2008/layout/LinedList"/>
    <dgm:cxn modelId="{D69AEE0A-A97B-4599-A68E-9A569376179B}" type="presParOf" srcId="{1B091B53-E9D6-431C-9179-6E2BED36DB8D}" destId="{C88C0D09-8563-4522-851E-720449C33A5C}" srcOrd="16" destOrd="0" presId="urn:microsoft.com/office/officeart/2008/layout/LinedList"/>
    <dgm:cxn modelId="{42638FA4-F227-40EE-8634-53F918219A02}" type="presParOf" srcId="{1B091B53-E9D6-431C-9179-6E2BED36DB8D}" destId="{DD30F9B8-4748-4A01-BE8A-1593F51ED2D1}" srcOrd="17" destOrd="0" presId="urn:microsoft.com/office/officeart/2008/layout/LinedList"/>
    <dgm:cxn modelId="{21156B9C-ECBE-4F73-A363-AD3A15B1EA7E}" type="presParOf" srcId="{DD30F9B8-4748-4A01-BE8A-1593F51ED2D1}" destId="{7E8DF158-69B7-40A5-B453-84EDE6919F97}" srcOrd="0" destOrd="0" presId="urn:microsoft.com/office/officeart/2008/layout/LinedList"/>
    <dgm:cxn modelId="{85341693-75D0-4A92-A1D3-879C839281DF}" type="presParOf" srcId="{DD30F9B8-4748-4A01-BE8A-1593F51ED2D1}" destId="{A660AE25-932C-4D37-95F5-D443AC9D0463}" srcOrd="1" destOrd="0" presId="urn:microsoft.com/office/officeart/2008/layout/LinedList"/>
    <dgm:cxn modelId="{617EF6CF-CAF9-4D70-A8C3-D187E596DA9F}" type="presParOf" srcId="{1B091B53-E9D6-431C-9179-6E2BED36DB8D}" destId="{3D0A868B-010C-4A39-B916-4B3330AEF656}" srcOrd="18" destOrd="0" presId="urn:microsoft.com/office/officeart/2008/layout/LinedList"/>
    <dgm:cxn modelId="{08304E16-99DD-4D1F-8C3B-2AD4CDBF69F1}" type="presParOf" srcId="{1B091B53-E9D6-431C-9179-6E2BED36DB8D}" destId="{109F1A2E-A212-40B3-A154-D6A716ACE09E}" srcOrd="19" destOrd="0" presId="urn:microsoft.com/office/officeart/2008/layout/LinedList"/>
    <dgm:cxn modelId="{210B8AA8-B6D6-4920-A924-E2986C26DFC4}" type="presParOf" srcId="{109F1A2E-A212-40B3-A154-D6A716ACE09E}" destId="{D82267EC-67E3-4768-A089-7048B4AAA91E}" srcOrd="0" destOrd="0" presId="urn:microsoft.com/office/officeart/2008/layout/LinedList"/>
    <dgm:cxn modelId="{C8EEE8DA-BAE6-4EB6-85DA-8DFD31C137B9}" type="presParOf" srcId="{109F1A2E-A212-40B3-A154-D6A716ACE09E}" destId="{ABF49702-7543-4096-BD7B-478BD5DB6218}" srcOrd="1" destOrd="0" presId="urn:microsoft.com/office/officeart/2008/layout/LinedList"/>
    <dgm:cxn modelId="{5701E9B1-AB4A-403C-B218-FB990EAFFF75}" type="presParOf" srcId="{1B091B53-E9D6-431C-9179-6E2BED36DB8D}" destId="{3BB8B1DC-BF29-464B-97A3-BD1B3CB47D26}" srcOrd="20" destOrd="0" presId="urn:microsoft.com/office/officeart/2008/layout/LinedList"/>
    <dgm:cxn modelId="{35C7855B-FA7C-48EC-A47F-DC6CAAAA0EE7}" type="presParOf" srcId="{1B091B53-E9D6-431C-9179-6E2BED36DB8D}" destId="{4F22084F-A7BD-41D7-AF29-27FC05766758}" srcOrd="21" destOrd="0" presId="urn:microsoft.com/office/officeart/2008/layout/LinedList"/>
    <dgm:cxn modelId="{AE5E73AD-3708-4512-9D42-3149DDFAEC8D}" type="presParOf" srcId="{4F22084F-A7BD-41D7-AF29-27FC05766758}" destId="{BE74E440-C4A9-4420-AEDE-C16F3B1FDA1F}" srcOrd="0" destOrd="0" presId="urn:microsoft.com/office/officeart/2008/layout/LinedList"/>
    <dgm:cxn modelId="{18F1066E-2202-4DAC-8A62-A53C556C3C96}" type="presParOf" srcId="{4F22084F-A7BD-41D7-AF29-27FC05766758}" destId="{74EC861B-2D98-4467-8B21-B6DE3CCDB27E}" srcOrd="1" destOrd="0" presId="urn:microsoft.com/office/officeart/2008/layout/LinedList"/>
    <dgm:cxn modelId="{CB560CA9-027D-46FD-AAAA-F92A8316BF75}" type="presParOf" srcId="{1B091B53-E9D6-431C-9179-6E2BED36DB8D}" destId="{C26F534E-8717-4F6E-A8EE-601F44221914}" srcOrd="22" destOrd="0" presId="urn:microsoft.com/office/officeart/2008/layout/LinedList"/>
    <dgm:cxn modelId="{CA562B5C-54A7-4191-BAE4-6E6B5C15ADC4}" type="presParOf" srcId="{1B091B53-E9D6-431C-9179-6E2BED36DB8D}" destId="{514E11E4-6069-4662-A47F-78169157C23A}" srcOrd="23" destOrd="0" presId="urn:microsoft.com/office/officeart/2008/layout/LinedList"/>
    <dgm:cxn modelId="{BE6C883A-23AA-46FC-9DDE-AE6815C49573}" type="presParOf" srcId="{514E11E4-6069-4662-A47F-78169157C23A}" destId="{509B1A66-C30D-46D6-A711-A36E3D763FAC}" srcOrd="0" destOrd="0" presId="urn:microsoft.com/office/officeart/2008/layout/LinedList"/>
    <dgm:cxn modelId="{1962FDF5-AAA3-421F-8C41-173343BB501A}" type="presParOf" srcId="{514E11E4-6069-4662-A47F-78169157C23A}" destId="{F4217FBE-5B1F-4C8B-9664-74C87C1E6149}" srcOrd="1" destOrd="0" presId="urn:microsoft.com/office/officeart/2008/layout/LinedList"/>
    <dgm:cxn modelId="{9F87ACAF-7508-41A1-8386-C8A05CA58A7F}" type="presParOf" srcId="{1B091B53-E9D6-431C-9179-6E2BED36DB8D}" destId="{D6BF24A3-3F1A-45DD-AC30-76D27547FAB6}" srcOrd="24" destOrd="0" presId="urn:microsoft.com/office/officeart/2008/layout/LinedList"/>
    <dgm:cxn modelId="{9F14D4B2-6346-443B-9A45-70CAFD23E298}" type="presParOf" srcId="{1B091B53-E9D6-431C-9179-6E2BED36DB8D}" destId="{534E00C5-9D57-4DA8-997A-87D694AE6A80}" srcOrd="25" destOrd="0" presId="urn:microsoft.com/office/officeart/2008/layout/LinedList"/>
    <dgm:cxn modelId="{3DF044FF-45D1-455D-BEE4-7FEDDC805E8F}" type="presParOf" srcId="{534E00C5-9D57-4DA8-997A-87D694AE6A80}" destId="{8866D26E-7C13-47F1-B765-7AC69144C3C5}" srcOrd="0" destOrd="0" presId="urn:microsoft.com/office/officeart/2008/layout/LinedList"/>
    <dgm:cxn modelId="{E6C8B683-F0F1-46D9-A5D9-545A31ADEA5A}" type="presParOf" srcId="{534E00C5-9D57-4DA8-997A-87D694AE6A80}" destId="{7926702A-3AF1-4FF5-B64F-A9E9273FEF70}" srcOrd="1" destOrd="0" presId="urn:microsoft.com/office/officeart/2008/layout/LinedList"/>
    <dgm:cxn modelId="{BD0390E1-922A-4C81-9F12-B1E34F7DB06E}" type="presParOf" srcId="{1B091B53-E9D6-431C-9179-6E2BED36DB8D}" destId="{4E787225-F8AF-447F-B669-ABC8244E8B68}" srcOrd="26" destOrd="0" presId="urn:microsoft.com/office/officeart/2008/layout/LinedList"/>
    <dgm:cxn modelId="{331C1C45-951E-4A9A-BEE1-2C285251C61E}" type="presParOf" srcId="{1B091B53-E9D6-431C-9179-6E2BED36DB8D}" destId="{4B9621BE-232A-4ED0-9697-A62129B4A71E}" srcOrd="27" destOrd="0" presId="urn:microsoft.com/office/officeart/2008/layout/LinedList"/>
    <dgm:cxn modelId="{CC779C74-DC62-4C1D-9FDB-E91049389830}" type="presParOf" srcId="{4B9621BE-232A-4ED0-9697-A62129B4A71E}" destId="{042575CB-A759-4983-9F6C-7F8A3DA90054}" srcOrd="0" destOrd="0" presId="urn:microsoft.com/office/officeart/2008/layout/LinedList"/>
    <dgm:cxn modelId="{CD7DE160-4ECF-4514-BA48-E992555E645E}" type="presParOf" srcId="{4B9621BE-232A-4ED0-9697-A62129B4A71E}" destId="{09BADE3C-49DA-469F-8466-20D414A30498}" srcOrd="1" destOrd="0" presId="urn:microsoft.com/office/officeart/2008/layout/LinedList"/>
    <dgm:cxn modelId="{79AF43B1-0C32-45E0-B100-3808936AD767}" type="presParOf" srcId="{1B091B53-E9D6-431C-9179-6E2BED36DB8D}" destId="{A730142A-C102-4156-8B5C-444875E5A197}" srcOrd="28" destOrd="0" presId="urn:microsoft.com/office/officeart/2008/layout/LinedList"/>
    <dgm:cxn modelId="{27D890FF-876D-40F0-922B-CDE4AB772545}" type="presParOf" srcId="{1B091B53-E9D6-431C-9179-6E2BED36DB8D}" destId="{2CB3EA78-6E00-438A-95F6-467D3277C503}" srcOrd="29" destOrd="0" presId="urn:microsoft.com/office/officeart/2008/layout/LinedList"/>
    <dgm:cxn modelId="{99C17B47-95F0-409B-999D-C1BE5311966C}" type="presParOf" srcId="{2CB3EA78-6E00-438A-95F6-467D3277C503}" destId="{F41ECCEF-BB05-458D-94EF-5827B7019543}" srcOrd="0" destOrd="0" presId="urn:microsoft.com/office/officeart/2008/layout/LinedList"/>
    <dgm:cxn modelId="{CD53F209-33BD-4614-8445-7C4E26B7F327}" type="presParOf" srcId="{2CB3EA78-6E00-438A-95F6-467D3277C503}" destId="{19A767C9-C30F-4B92-B9C4-4ECAA5CA07C2}" srcOrd="1" destOrd="0" presId="urn:microsoft.com/office/officeart/2008/layout/LinedList"/>
    <dgm:cxn modelId="{3666AECE-39EB-4130-8C5E-D842C76F60A7}" type="presParOf" srcId="{1B091B53-E9D6-431C-9179-6E2BED36DB8D}" destId="{E4100529-393E-4157-A6E7-74D6B5449929}" srcOrd="30" destOrd="0" presId="urn:microsoft.com/office/officeart/2008/layout/LinedList"/>
    <dgm:cxn modelId="{433C675D-8AAB-4C59-B3E1-5FE543D4C1B5}" type="presParOf" srcId="{1B091B53-E9D6-431C-9179-6E2BED36DB8D}" destId="{23A0CE47-6A75-4CE8-8B5B-C88D970A73D5}" srcOrd="31" destOrd="0" presId="urn:microsoft.com/office/officeart/2008/layout/LinedList"/>
    <dgm:cxn modelId="{A8405C5F-81CD-42EA-88E0-8060D61D06A9}" type="presParOf" srcId="{23A0CE47-6A75-4CE8-8B5B-C88D970A73D5}" destId="{0BD17F92-20AC-4893-9A5C-64D93DE1C35B}" srcOrd="0" destOrd="0" presId="urn:microsoft.com/office/officeart/2008/layout/LinedList"/>
    <dgm:cxn modelId="{7A7C0033-B7F6-44A9-BD9E-7EB9F10B232F}" type="presParOf" srcId="{23A0CE47-6A75-4CE8-8B5B-C88D970A73D5}" destId="{860F2DAA-68C9-4F31-A53D-6B1328C11EA6}" srcOrd="1" destOrd="0" presId="urn:microsoft.com/office/officeart/2008/layout/LinedList"/>
    <dgm:cxn modelId="{CAC65873-2833-4C2B-81FE-7B90C68CBAF2}" type="presParOf" srcId="{1B091B53-E9D6-431C-9179-6E2BED36DB8D}" destId="{F45F3DFA-317D-422A-B3CB-E7D44F941DFA}" srcOrd="32" destOrd="0" presId="urn:microsoft.com/office/officeart/2008/layout/LinedList"/>
    <dgm:cxn modelId="{74F2A6CC-D224-4714-A653-54F1ADAAD4E3}" type="presParOf" srcId="{1B091B53-E9D6-431C-9179-6E2BED36DB8D}" destId="{454143D3-D12D-4991-A580-F35FB3C300B1}" srcOrd="33" destOrd="0" presId="urn:microsoft.com/office/officeart/2008/layout/LinedList"/>
    <dgm:cxn modelId="{EB13315A-5FCD-4436-9F6B-165D728603CE}" type="presParOf" srcId="{454143D3-D12D-4991-A580-F35FB3C300B1}" destId="{F0380A9C-CEEA-43A2-AAE4-5EAD1729B023}" srcOrd="0" destOrd="0" presId="urn:microsoft.com/office/officeart/2008/layout/LinedList"/>
    <dgm:cxn modelId="{CC1BB8F5-E634-428F-AC99-BABF73AAB828}" type="presParOf" srcId="{454143D3-D12D-4991-A580-F35FB3C300B1}" destId="{D36139F9-7567-454F-9162-310D9EBD0A5C}" srcOrd="1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64F90-F7CE-4EB3-934E-38F97D04D480}">
      <dsp:nvSpPr>
        <dsp:cNvPr id="0" name=""/>
        <dsp:cNvSpPr/>
      </dsp:nvSpPr>
      <dsp:spPr>
        <a:xfrm>
          <a:off x="0" y="20875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53345-B57E-4063-83EF-C3D7D562AD75}">
      <dsp:nvSpPr>
        <dsp:cNvPr id="0" name=""/>
        <dsp:cNvSpPr/>
      </dsp:nvSpPr>
      <dsp:spPr>
        <a:xfrm>
          <a:off x="50987" y="73949"/>
          <a:ext cx="885114" cy="722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10.30-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11.00</a:t>
          </a:r>
          <a:endParaRPr lang="ru-RU" sz="1600" kern="1200" dirty="0"/>
        </a:p>
      </dsp:txBody>
      <dsp:txXfrm>
        <a:off x="50987" y="73949"/>
        <a:ext cx="885114" cy="722970"/>
      </dsp:txXfrm>
    </dsp:sp>
    <dsp:sp modelId="{050A29CE-D98D-42D2-B696-32A3649C505A}">
      <dsp:nvSpPr>
        <dsp:cNvPr id="0" name=""/>
        <dsp:cNvSpPr/>
      </dsp:nvSpPr>
      <dsp:spPr>
        <a:xfrm>
          <a:off x="936108" y="0"/>
          <a:ext cx="5356294" cy="330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Регистрация участников пленарного заседания конференции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i="1" kern="1200" dirty="0" smtClean="0"/>
            <a:t>(Зал заседаний Законодательного Собрания Нижегородской области, г. Нижний Новгород, Кремль, корпус 2)</a:t>
          </a:r>
          <a:endParaRPr lang="ru-RU" sz="13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936108" y="0"/>
        <a:ext cx="5356294" cy="330599"/>
      </dsp:txXfrm>
    </dsp:sp>
    <dsp:sp modelId="{39415ADC-CB19-4BD3-A84C-0D707B662F9C}">
      <dsp:nvSpPr>
        <dsp:cNvPr id="0" name=""/>
        <dsp:cNvSpPr/>
      </dsp:nvSpPr>
      <dsp:spPr>
        <a:xfrm>
          <a:off x="785547" y="1819944"/>
          <a:ext cx="362195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AE3256-2AD5-4FC9-A7D4-404CC8B4733E}">
      <dsp:nvSpPr>
        <dsp:cNvPr id="0" name=""/>
        <dsp:cNvSpPr/>
      </dsp:nvSpPr>
      <dsp:spPr>
        <a:xfrm>
          <a:off x="0" y="1067414"/>
          <a:ext cx="6316211" cy="0"/>
        </a:xfrm>
        <a:prstGeom prst="line">
          <a:avLst/>
        </a:prstGeom>
        <a:solidFill>
          <a:schemeClr val="accent2">
            <a:shade val="80000"/>
            <a:hueOff val="13564"/>
            <a:satOff val="609"/>
            <a:lumOff val="1533"/>
            <a:alphaOff val="0"/>
          </a:schemeClr>
        </a:solidFill>
        <a:ln w="25400" cap="flat" cmpd="sng" algn="ctr">
          <a:solidFill>
            <a:schemeClr val="accent2">
              <a:shade val="80000"/>
              <a:hueOff val="13564"/>
              <a:satOff val="609"/>
              <a:lumOff val="15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182C6-5A56-40A4-80E3-ABF96FE34DCF}">
      <dsp:nvSpPr>
        <dsp:cNvPr id="0" name=""/>
        <dsp:cNvSpPr/>
      </dsp:nvSpPr>
      <dsp:spPr>
        <a:xfrm>
          <a:off x="95475" y="1875480"/>
          <a:ext cx="810597" cy="272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11.00-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11.20</a:t>
          </a:r>
          <a:endParaRPr lang="ru-RU" sz="1600" kern="1200" dirty="0"/>
        </a:p>
      </dsp:txBody>
      <dsp:txXfrm>
        <a:off x="95475" y="1875480"/>
        <a:ext cx="810597" cy="272329"/>
      </dsp:txXfrm>
    </dsp:sp>
    <dsp:sp modelId="{C1D9DA93-D5F7-4981-AC96-734EE6CE0DC9}">
      <dsp:nvSpPr>
        <dsp:cNvPr id="0" name=""/>
        <dsp:cNvSpPr/>
      </dsp:nvSpPr>
      <dsp:spPr>
        <a:xfrm>
          <a:off x="936090" y="1138515"/>
          <a:ext cx="3742879" cy="8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ОТКРЫТИЕ КОНФЕРЕНЦИИ</a:t>
          </a:r>
          <a:endParaRPr lang="ru-RU" sz="1500" kern="1200" dirty="0"/>
        </a:p>
      </dsp:txBody>
      <dsp:txXfrm>
        <a:off x="936090" y="1138515"/>
        <a:ext cx="3742879" cy="81255"/>
      </dsp:txXfrm>
    </dsp:sp>
    <dsp:sp modelId="{E0DA3A52-22DD-44D9-9201-F40D8DDAC3DD}">
      <dsp:nvSpPr>
        <dsp:cNvPr id="0" name=""/>
        <dsp:cNvSpPr/>
      </dsp:nvSpPr>
      <dsp:spPr>
        <a:xfrm>
          <a:off x="936091" y="2147080"/>
          <a:ext cx="38143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BB2BCB-C342-4EA5-A2A1-DA8224EB485A}">
      <dsp:nvSpPr>
        <dsp:cNvPr id="0" name=""/>
        <dsp:cNvSpPr/>
      </dsp:nvSpPr>
      <dsp:spPr>
        <a:xfrm>
          <a:off x="887987" y="1562428"/>
          <a:ext cx="5428223" cy="353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Лебедев Евгений Викторович,  </a:t>
          </a:r>
          <a:r>
            <a:rPr lang="ru-RU" sz="1400" b="0" kern="1200" dirty="0" smtClean="0"/>
            <a:t>председатель Законодательного Собрания Нижегородской области</a:t>
          </a:r>
          <a:endParaRPr lang="ru-RU" sz="1400" b="0" kern="1200" dirty="0"/>
        </a:p>
      </dsp:txBody>
      <dsp:txXfrm>
        <a:off x="887987" y="1562428"/>
        <a:ext cx="5428223" cy="353354"/>
      </dsp:txXfrm>
    </dsp:sp>
    <dsp:sp modelId="{1FB653D8-2911-4CBA-B6A7-FDBC5CB0FD87}">
      <dsp:nvSpPr>
        <dsp:cNvPr id="0" name=""/>
        <dsp:cNvSpPr/>
      </dsp:nvSpPr>
      <dsp:spPr>
        <a:xfrm>
          <a:off x="815365" y="0"/>
          <a:ext cx="38143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39B7A-04C3-41BC-A9D9-F02A61C941E0}">
      <dsp:nvSpPr>
        <dsp:cNvPr id="0" name=""/>
        <dsp:cNvSpPr/>
      </dsp:nvSpPr>
      <dsp:spPr>
        <a:xfrm>
          <a:off x="936090" y="2237636"/>
          <a:ext cx="5352467" cy="219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Люлин</a:t>
          </a:r>
          <a:r>
            <a:rPr lang="ru-RU" sz="1400" b="1" kern="1200" dirty="0" smtClean="0"/>
            <a:t> Евгений Борисович, </a:t>
          </a:r>
          <a:r>
            <a:rPr lang="ru-RU" sz="1400" b="0" kern="1200" dirty="0" err="1" smtClean="0"/>
            <a:t>и.о</a:t>
          </a:r>
          <a:r>
            <a:rPr lang="ru-RU" sz="1400" b="0" kern="1200" dirty="0" smtClean="0"/>
            <a:t>. Вице-губернатора, первого заместителя Председателя Правительства Нижегородской области</a:t>
          </a:r>
          <a:endParaRPr lang="ru-RU" sz="1400" b="0" kern="1200" dirty="0"/>
        </a:p>
      </dsp:txBody>
      <dsp:txXfrm>
        <a:off x="936090" y="2237636"/>
        <a:ext cx="5352467" cy="219127"/>
      </dsp:txXfrm>
    </dsp:sp>
    <dsp:sp modelId="{452D7AF6-A5A1-4497-8880-364D0FEE23F3}">
      <dsp:nvSpPr>
        <dsp:cNvPr id="0" name=""/>
        <dsp:cNvSpPr/>
      </dsp:nvSpPr>
      <dsp:spPr>
        <a:xfrm>
          <a:off x="761010" y="651183"/>
          <a:ext cx="38143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495A60-5DD4-4320-8A06-3DCADCE523E3}">
      <dsp:nvSpPr>
        <dsp:cNvPr id="0" name=""/>
        <dsp:cNvSpPr/>
      </dsp:nvSpPr>
      <dsp:spPr>
        <a:xfrm>
          <a:off x="0" y="3643507"/>
          <a:ext cx="6316211" cy="0"/>
        </a:xfrm>
        <a:prstGeom prst="line">
          <a:avLst/>
        </a:prstGeom>
        <a:solidFill>
          <a:schemeClr val="accent2">
            <a:shade val="80000"/>
            <a:hueOff val="27128"/>
            <a:satOff val="1218"/>
            <a:lumOff val="3067"/>
            <a:alphaOff val="0"/>
          </a:schemeClr>
        </a:solidFill>
        <a:ln w="25400" cap="flat" cmpd="sng" algn="ctr">
          <a:solidFill>
            <a:schemeClr val="accent2">
              <a:shade val="80000"/>
              <a:hueOff val="27128"/>
              <a:satOff val="1218"/>
              <a:lumOff val="30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0" y="4755799"/>
          <a:ext cx="1073806" cy="272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11.20-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11.40</a:t>
          </a:r>
          <a:endParaRPr lang="ru-RU" sz="1600" kern="1200" dirty="0"/>
        </a:p>
      </dsp:txBody>
      <dsp:txXfrm>
        <a:off x="0" y="4755799"/>
        <a:ext cx="1073806" cy="272329"/>
      </dsp:txXfrm>
    </dsp:sp>
    <dsp:sp modelId="{7E64AB7D-9E72-412A-8297-82EBEFC80926}">
      <dsp:nvSpPr>
        <dsp:cNvPr id="0" name=""/>
        <dsp:cNvSpPr/>
      </dsp:nvSpPr>
      <dsp:spPr>
        <a:xfrm>
          <a:off x="0" y="2705336"/>
          <a:ext cx="6316211" cy="0"/>
        </a:xfrm>
        <a:prstGeom prst="line">
          <a:avLst/>
        </a:prstGeom>
        <a:solidFill>
          <a:schemeClr val="accent2">
            <a:shade val="80000"/>
            <a:hueOff val="40692"/>
            <a:satOff val="1827"/>
            <a:lumOff val="460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268E0-590E-4F2E-86FC-C49A5FED2ACE}">
      <dsp:nvSpPr>
        <dsp:cNvPr id="0" name=""/>
        <dsp:cNvSpPr/>
      </dsp:nvSpPr>
      <dsp:spPr>
        <a:xfrm>
          <a:off x="1501123" y="3747685"/>
          <a:ext cx="3291870" cy="108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ПЛЕНАРНОЕ ЗАСЕДАНИЕ </a:t>
          </a:r>
          <a:endParaRPr lang="ru-RU" sz="1500" b="1" kern="1200" dirty="0"/>
        </a:p>
      </dsp:txBody>
      <dsp:txXfrm>
        <a:off x="1501123" y="3747685"/>
        <a:ext cx="3291870" cy="108354"/>
      </dsp:txXfrm>
    </dsp:sp>
    <dsp:sp modelId="{A2E2420F-9C1D-4D93-961E-8B9339753AC9}">
      <dsp:nvSpPr>
        <dsp:cNvPr id="0" name=""/>
        <dsp:cNvSpPr/>
      </dsp:nvSpPr>
      <dsp:spPr>
        <a:xfrm>
          <a:off x="1008130" y="2414676"/>
          <a:ext cx="4444022" cy="45720"/>
        </a:xfrm>
        <a:prstGeom prst="line">
          <a:avLst/>
        </a:prstGeom>
        <a:solidFill>
          <a:schemeClr val="accent2">
            <a:shade val="80000"/>
            <a:hueOff val="54256"/>
            <a:satOff val="2436"/>
            <a:lumOff val="61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B2241-D76D-4D12-8DE5-92136A46F090}">
      <dsp:nvSpPr>
        <dsp:cNvPr id="0" name=""/>
        <dsp:cNvSpPr/>
      </dsp:nvSpPr>
      <dsp:spPr>
        <a:xfrm>
          <a:off x="923569" y="4251740"/>
          <a:ext cx="5392641" cy="311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Цыганов Виктор Иванович,  </a:t>
          </a:r>
          <a:r>
            <a:rPr lang="ru-RU" sz="1300" i="1" kern="1200" dirty="0" smtClean="0"/>
            <a:t>декан юридического факультета Национального исследовательского Нижегородского государственного университета </a:t>
          </a:r>
          <a:r>
            <a:rPr lang="ru-RU" sz="1300" i="1" kern="1200" dirty="0" err="1" smtClean="0"/>
            <a:t>им.Н.И</a:t>
          </a:r>
          <a:r>
            <a:rPr lang="ru-RU" sz="1300" i="1" kern="1200" dirty="0" smtClean="0"/>
            <a:t>. Лобачевского (далее- ННГУ), кандидат юридических наук, доцент, председатель  Нижегородского регионального отделения  Ассоциации  юристов России (далее - НРО АЮР)</a:t>
          </a:r>
        </a:p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kern="1200" dirty="0" smtClean="0"/>
            <a:t>Российская и международная практика формирования концепций и стратегий защиты прав и свобод человека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0" kern="1200" dirty="0"/>
        </a:p>
      </dsp:txBody>
      <dsp:txXfrm>
        <a:off x="923569" y="4251740"/>
        <a:ext cx="5392641" cy="311499"/>
      </dsp:txXfrm>
    </dsp:sp>
    <dsp:sp modelId="{A1691275-226E-4841-96E9-DE07522879F2}">
      <dsp:nvSpPr>
        <dsp:cNvPr id="0" name=""/>
        <dsp:cNvSpPr/>
      </dsp:nvSpPr>
      <dsp:spPr>
        <a:xfrm>
          <a:off x="0" y="3919692"/>
          <a:ext cx="6316211" cy="0"/>
        </a:xfrm>
        <a:prstGeom prst="line">
          <a:avLst/>
        </a:prstGeom>
        <a:solidFill>
          <a:schemeClr val="accent2">
            <a:shade val="80000"/>
            <a:hueOff val="67820"/>
            <a:satOff val="3045"/>
            <a:lumOff val="766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6700013"/>
          <a:ext cx="1073806" cy="272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11.40-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12.00</a:t>
          </a:r>
          <a:endParaRPr lang="ru-RU" sz="1600" kern="1200" dirty="0"/>
        </a:p>
      </dsp:txBody>
      <dsp:txXfrm>
        <a:off x="0" y="6700013"/>
        <a:ext cx="1073806" cy="272329"/>
      </dsp:txXfrm>
    </dsp:sp>
    <dsp:sp modelId="{2F0B78D9-1963-4495-BC51-B5B35D4531DE}">
      <dsp:nvSpPr>
        <dsp:cNvPr id="0" name=""/>
        <dsp:cNvSpPr/>
      </dsp:nvSpPr>
      <dsp:spPr>
        <a:xfrm>
          <a:off x="0" y="5480587"/>
          <a:ext cx="6316211" cy="0"/>
        </a:xfrm>
        <a:prstGeom prst="line">
          <a:avLst/>
        </a:prstGeom>
        <a:solidFill>
          <a:schemeClr val="accent2">
            <a:shade val="80000"/>
            <a:hueOff val="81384"/>
            <a:satOff val="3654"/>
            <a:lumOff val="920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1450879"/>
          <a:ext cx="921525" cy="689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>
        <a:off x="0" y="1450879"/>
        <a:ext cx="921525" cy="689982"/>
      </dsp:txXfrm>
    </dsp:sp>
    <dsp:sp modelId="{93F33411-4AA6-457C-BF9D-DA3779110B77}">
      <dsp:nvSpPr>
        <dsp:cNvPr id="0" name=""/>
        <dsp:cNvSpPr/>
      </dsp:nvSpPr>
      <dsp:spPr>
        <a:xfrm>
          <a:off x="978595" y="6267963"/>
          <a:ext cx="5319828" cy="584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i="1" kern="1200" dirty="0" smtClean="0"/>
            <a:t>Ярцев Роман Валерьевич, </a:t>
          </a:r>
          <a:r>
            <a:rPr lang="ru-RU" sz="1300" b="0" i="1" kern="1200" dirty="0" smtClean="0"/>
            <a:t>судья Нижегородского областного суда, кандидат юридических наук,  доцент кафедры уголовно-процессуального права Приволжского филиала Российского государственного университета правосудия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b="0" i="1" kern="1200" dirty="0" smtClean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Судебная защита прав и свобод человека и гражданина на современном этапе общественного развития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978595" y="6267963"/>
        <a:ext cx="5319828" cy="584929"/>
      </dsp:txXfrm>
    </dsp:sp>
    <dsp:sp modelId="{8EA1394D-B63C-47BE-9878-01AC030B4312}">
      <dsp:nvSpPr>
        <dsp:cNvPr id="0" name=""/>
        <dsp:cNvSpPr/>
      </dsp:nvSpPr>
      <dsp:spPr>
        <a:xfrm flipV="1">
          <a:off x="895353" y="2396873"/>
          <a:ext cx="5004840" cy="4572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A7584-C961-42D8-9D9B-207ECF9047CD}">
      <dsp:nvSpPr>
        <dsp:cNvPr id="0" name=""/>
        <dsp:cNvSpPr/>
      </dsp:nvSpPr>
      <dsp:spPr>
        <a:xfrm>
          <a:off x="0" y="3133782"/>
          <a:ext cx="6316211" cy="0"/>
        </a:xfrm>
        <a:prstGeom prst="line">
          <a:avLst/>
        </a:prstGeom>
        <a:solidFill>
          <a:schemeClr val="accent2">
            <a:shade val="80000"/>
            <a:hueOff val="94948"/>
            <a:satOff val="4263"/>
            <a:lumOff val="107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3275007"/>
          <a:ext cx="1263242" cy="689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>
        <a:off x="0" y="3275007"/>
        <a:ext cx="1263242" cy="689982"/>
      </dsp:txXfrm>
    </dsp:sp>
    <dsp:sp modelId="{34E1FE42-1BC0-402F-B9AE-2B19FD4A6856}">
      <dsp:nvSpPr>
        <dsp:cNvPr id="0" name=""/>
        <dsp:cNvSpPr/>
      </dsp:nvSpPr>
      <dsp:spPr>
        <a:xfrm>
          <a:off x="0" y="3823764"/>
          <a:ext cx="6316211" cy="0"/>
        </a:xfrm>
        <a:prstGeom prst="line">
          <a:avLst/>
        </a:prstGeom>
        <a:solidFill>
          <a:schemeClr val="accent2">
            <a:shade val="80000"/>
            <a:hueOff val="108512"/>
            <a:satOff val="4872"/>
            <a:lumOff val="122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3823764"/>
          <a:ext cx="1263242" cy="689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0" y="3823764"/>
        <a:ext cx="1263242" cy="689982"/>
      </dsp:txXfrm>
    </dsp:sp>
    <dsp:sp modelId="{D4D2D77D-688E-489F-95AA-629D6D9B434E}">
      <dsp:nvSpPr>
        <dsp:cNvPr id="0" name=""/>
        <dsp:cNvSpPr/>
      </dsp:nvSpPr>
      <dsp:spPr>
        <a:xfrm flipV="1">
          <a:off x="936125" y="3650591"/>
          <a:ext cx="3291819" cy="45720"/>
        </a:xfrm>
        <a:prstGeom prst="line">
          <a:avLst/>
        </a:prstGeom>
        <a:solidFill>
          <a:schemeClr val="accent2">
            <a:shade val="80000"/>
            <a:hueOff val="122076"/>
            <a:satOff val="5481"/>
            <a:lumOff val="1380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5185310"/>
          <a:ext cx="1263242" cy="689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0" y="5185310"/>
        <a:ext cx="1263242" cy="689982"/>
      </dsp:txXfrm>
    </dsp:sp>
    <dsp:sp modelId="{95B3EA1B-2B0F-40B1-BD6B-A733FBEAA15A}">
      <dsp:nvSpPr>
        <dsp:cNvPr id="0" name=""/>
        <dsp:cNvSpPr/>
      </dsp:nvSpPr>
      <dsp:spPr>
        <a:xfrm>
          <a:off x="0" y="5249450"/>
          <a:ext cx="6316211" cy="0"/>
        </a:xfrm>
        <a:prstGeom prst="line">
          <a:avLst/>
        </a:prstGeom>
        <a:solidFill>
          <a:schemeClr val="accent2">
            <a:shade val="80000"/>
            <a:hueOff val="135640"/>
            <a:satOff val="6090"/>
            <a:lumOff val="153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5249450"/>
          <a:ext cx="1263242" cy="689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>
        <a:off x="0" y="5249450"/>
        <a:ext cx="1263242" cy="689982"/>
      </dsp:txXfrm>
    </dsp:sp>
    <dsp:sp modelId="{C88C0D09-8563-4522-851E-720449C33A5C}">
      <dsp:nvSpPr>
        <dsp:cNvPr id="0" name=""/>
        <dsp:cNvSpPr/>
      </dsp:nvSpPr>
      <dsp:spPr>
        <a:xfrm>
          <a:off x="0" y="5939433"/>
          <a:ext cx="6316211" cy="0"/>
        </a:xfrm>
        <a:prstGeom prst="line">
          <a:avLst/>
        </a:prstGeom>
        <a:solidFill>
          <a:schemeClr val="accent2">
            <a:shade val="80000"/>
            <a:hueOff val="149204"/>
            <a:satOff val="6699"/>
            <a:lumOff val="168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5939433"/>
          <a:ext cx="1263242" cy="689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0" y="5939433"/>
        <a:ext cx="1263242" cy="689982"/>
      </dsp:txXfrm>
    </dsp:sp>
    <dsp:sp modelId="{3D0A868B-010C-4A39-B916-4B3330AEF656}">
      <dsp:nvSpPr>
        <dsp:cNvPr id="0" name=""/>
        <dsp:cNvSpPr/>
      </dsp:nvSpPr>
      <dsp:spPr>
        <a:xfrm>
          <a:off x="0" y="7448167"/>
          <a:ext cx="6316211" cy="0"/>
        </a:xfrm>
        <a:prstGeom prst="line">
          <a:avLst/>
        </a:prstGeom>
        <a:solidFill>
          <a:schemeClr val="accent2">
            <a:shade val="80000"/>
            <a:hueOff val="162768"/>
            <a:satOff val="7308"/>
            <a:lumOff val="1840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0" y="6629416"/>
          <a:ext cx="1263242" cy="689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0" y="6629416"/>
        <a:ext cx="1263242" cy="689982"/>
      </dsp:txXfrm>
    </dsp:sp>
    <dsp:sp modelId="{AC3B15A8-2751-4346-8908-6F16626C1C3F}">
      <dsp:nvSpPr>
        <dsp:cNvPr id="0" name=""/>
        <dsp:cNvSpPr/>
      </dsp:nvSpPr>
      <dsp:spPr>
        <a:xfrm>
          <a:off x="0" y="7319399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860FB-3162-4027-BA99-2F49CEEF366D}">
      <dsp:nvSpPr>
        <dsp:cNvPr id="0" name=""/>
        <dsp:cNvSpPr/>
      </dsp:nvSpPr>
      <dsp:spPr>
        <a:xfrm>
          <a:off x="936100" y="3027602"/>
          <a:ext cx="5180366" cy="688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Илюшин  Александр Анатольевич, </a:t>
          </a:r>
          <a:r>
            <a:rPr lang="ru-RU" sz="1400" b="0" kern="1200" dirty="0" smtClean="0"/>
            <a:t>заместитель прокурора Нижегородской области</a:t>
          </a:r>
          <a:endParaRPr lang="ru-RU" sz="1400" b="0" kern="1200" dirty="0"/>
        </a:p>
      </dsp:txBody>
      <dsp:txXfrm>
        <a:off x="936100" y="3027602"/>
        <a:ext cx="5180366" cy="6886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081215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5042372"/>
          <a:ext cx="5369031" cy="177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042372"/>
        <a:ext cx="5369031" cy="177716"/>
      </dsp:txXfrm>
    </dsp:sp>
    <dsp:sp modelId="{A2E2420F-9C1D-4D93-961E-8B9339753AC9}">
      <dsp:nvSpPr>
        <dsp:cNvPr id="0" name=""/>
        <dsp:cNvSpPr/>
      </dsp:nvSpPr>
      <dsp:spPr>
        <a:xfrm>
          <a:off x="1008130" y="771159"/>
          <a:ext cx="4444022" cy="45720"/>
        </a:xfrm>
        <a:prstGeom prst="line">
          <a:avLst/>
        </a:prstGeom>
        <a:solidFill>
          <a:schemeClr val="accent2">
            <a:shade val="80000"/>
            <a:hueOff val="11755"/>
            <a:satOff val="528"/>
            <a:lumOff val="132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B2241-D76D-4D12-8DE5-92136A46F090}">
      <dsp:nvSpPr>
        <dsp:cNvPr id="0" name=""/>
        <dsp:cNvSpPr/>
      </dsp:nvSpPr>
      <dsp:spPr>
        <a:xfrm>
          <a:off x="310820" y="96263"/>
          <a:ext cx="6004316" cy="305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Николаева Татьяна Анатольевна, </a:t>
          </a:r>
          <a:r>
            <a:rPr lang="ru-RU" sz="1400" i="1" kern="1200" dirty="0" smtClean="0"/>
            <a:t>старший преподаватель кафедры уголовного процесса академии МВД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Обеспечение прав и свобод подозреваемого и обвиняемого при производстве предварительного расследования</a:t>
          </a:r>
          <a:endParaRPr lang="ru-RU" sz="600" b="1" kern="1200" dirty="0"/>
        </a:p>
      </dsp:txBody>
      <dsp:txXfrm>
        <a:off x="310820" y="96263"/>
        <a:ext cx="6004316" cy="305668"/>
      </dsp:txXfrm>
    </dsp:sp>
    <dsp:sp modelId="{A1691275-226E-4841-96E9-DE07522879F2}">
      <dsp:nvSpPr>
        <dsp:cNvPr id="0" name=""/>
        <dsp:cNvSpPr/>
      </dsp:nvSpPr>
      <dsp:spPr>
        <a:xfrm>
          <a:off x="0" y="1735892"/>
          <a:ext cx="6316211" cy="0"/>
        </a:xfrm>
        <a:prstGeom prst="line">
          <a:avLst/>
        </a:prstGeom>
        <a:solidFill>
          <a:schemeClr val="accent2">
            <a:shade val="80000"/>
            <a:hueOff val="23511"/>
            <a:satOff val="1056"/>
            <a:lumOff val="265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2078499"/>
          <a:ext cx="5369031" cy="177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2078499"/>
        <a:ext cx="5369031" cy="177716"/>
      </dsp:txXfrm>
    </dsp:sp>
    <dsp:sp modelId="{2F0B78D9-1963-4495-BC51-B5B35D4531DE}">
      <dsp:nvSpPr>
        <dsp:cNvPr id="0" name=""/>
        <dsp:cNvSpPr/>
      </dsp:nvSpPr>
      <dsp:spPr>
        <a:xfrm>
          <a:off x="0" y="2741990"/>
          <a:ext cx="6316211" cy="0"/>
        </a:xfrm>
        <a:prstGeom prst="line">
          <a:avLst/>
        </a:prstGeom>
        <a:solidFill>
          <a:schemeClr val="accent2">
            <a:shade val="80000"/>
            <a:hueOff val="35266"/>
            <a:satOff val="1583"/>
            <a:lumOff val="398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284182"/>
          <a:ext cx="6316211" cy="450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0" y="284182"/>
        <a:ext cx="6316211" cy="450267"/>
      </dsp:txXfrm>
    </dsp:sp>
    <dsp:sp modelId="{496A7584-C961-42D8-9D9B-207ECF9047CD}">
      <dsp:nvSpPr>
        <dsp:cNvPr id="0" name=""/>
        <dsp:cNvSpPr/>
      </dsp:nvSpPr>
      <dsp:spPr>
        <a:xfrm>
          <a:off x="0" y="1160489"/>
          <a:ext cx="6316211" cy="0"/>
        </a:xfrm>
        <a:prstGeom prst="line">
          <a:avLst/>
        </a:prstGeom>
        <a:solidFill>
          <a:schemeClr val="accent2">
            <a:shade val="80000"/>
            <a:hueOff val="47022"/>
            <a:satOff val="2111"/>
            <a:lumOff val="531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1252649"/>
          <a:ext cx="6316211" cy="450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0" y="1252649"/>
        <a:ext cx="6316211" cy="450267"/>
      </dsp:txXfrm>
    </dsp:sp>
    <dsp:sp modelId="{34E1FE42-1BC0-402F-B9AE-2B19FD4A6856}">
      <dsp:nvSpPr>
        <dsp:cNvPr id="0" name=""/>
        <dsp:cNvSpPr/>
      </dsp:nvSpPr>
      <dsp:spPr>
        <a:xfrm>
          <a:off x="0" y="1610756"/>
          <a:ext cx="6316211" cy="0"/>
        </a:xfrm>
        <a:prstGeom prst="line">
          <a:avLst/>
        </a:prstGeom>
        <a:solidFill>
          <a:schemeClr val="accent2">
            <a:shade val="80000"/>
            <a:hueOff val="58777"/>
            <a:satOff val="2639"/>
            <a:lumOff val="664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1610756"/>
          <a:ext cx="6316211" cy="450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0" y="1610756"/>
        <a:ext cx="6316211" cy="450267"/>
      </dsp:txXfrm>
    </dsp:sp>
    <dsp:sp modelId="{D4D2D77D-688E-489F-95AA-629D6D9B434E}">
      <dsp:nvSpPr>
        <dsp:cNvPr id="0" name=""/>
        <dsp:cNvSpPr/>
      </dsp:nvSpPr>
      <dsp:spPr>
        <a:xfrm flipV="1">
          <a:off x="936125" y="1481863"/>
          <a:ext cx="3291819" cy="45720"/>
        </a:xfrm>
        <a:prstGeom prst="line">
          <a:avLst/>
        </a:prstGeom>
        <a:solidFill>
          <a:schemeClr val="accent2">
            <a:shade val="80000"/>
            <a:hueOff val="70533"/>
            <a:satOff val="3167"/>
            <a:lumOff val="797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2515155"/>
          <a:ext cx="6316211" cy="450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0" y="2515155"/>
        <a:ext cx="6316211" cy="450267"/>
      </dsp:txXfrm>
    </dsp:sp>
    <dsp:sp modelId="{95B3EA1B-2B0F-40B1-BD6B-A733FBEAA15A}">
      <dsp:nvSpPr>
        <dsp:cNvPr id="0" name=""/>
        <dsp:cNvSpPr/>
      </dsp:nvSpPr>
      <dsp:spPr>
        <a:xfrm>
          <a:off x="0" y="2557011"/>
          <a:ext cx="6316211" cy="0"/>
        </a:xfrm>
        <a:prstGeom prst="line">
          <a:avLst/>
        </a:prstGeom>
        <a:solidFill>
          <a:schemeClr val="accent2">
            <a:shade val="80000"/>
            <a:hueOff val="82288"/>
            <a:satOff val="3695"/>
            <a:lumOff val="930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3004051"/>
          <a:ext cx="6316211" cy="450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0" y="3004051"/>
        <a:ext cx="6316211" cy="450267"/>
      </dsp:txXfrm>
    </dsp:sp>
    <dsp:sp modelId="{C88C0D09-8563-4522-851E-720449C33A5C}">
      <dsp:nvSpPr>
        <dsp:cNvPr id="0" name=""/>
        <dsp:cNvSpPr/>
      </dsp:nvSpPr>
      <dsp:spPr>
        <a:xfrm>
          <a:off x="0" y="3007279"/>
          <a:ext cx="6316211" cy="0"/>
        </a:xfrm>
        <a:prstGeom prst="line">
          <a:avLst/>
        </a:prstGeom>
        <a:solidFill>
          <a:schemeClr val="accent2">
            <a:shade val="80000"/>
            <a:hueOff val="94044"/>
            <a:satOff val="4222"/>
            <a:lumOff val="1063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3223533"/>
          <a:ext cx="6316211" cy="450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0" y="3223533"/>
        <a:ext cx="6316211" cy="450267"/>
      </dsp:txXfrm>
    </dsp:sp>
    <dsp:sp modelId="{3D0A868B-010C-4A39-B916-4B3330AEF656}">
      <dsp:nvSpPr>
        <dsp:cNvPr id="0" name=""/>
        <dsp:cNvSpPr/>
      </dsp:nvSpPr>
      <dsp:spPr>
        <a:xfrm>
          <a:off x="0" y="1121775"/>
          <a:ext cx="6316211" cy="0"/>
        </a:xfrm>
        <a:prstGeom prst="line">
          <a:avLst/>
        </a:prstGeom>
        <a:solidFill>
          <a:schemeClr val="accent2">
            <a:shade val="80000"/>
            <a:hueOff val="105799"/>
            <a:satOff val="4750"/>
            <a:lumOff val="1196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4257848"/>
          <a:ext cx="5164070" cy="450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88019" y="4257848"/>
        <a:ext cx="5164070" cy="450267"/>
      </dsp:txXfrm>
    </dsp:sp>
    <dsp:sp modelId="{3BB8B1DC-BF29-464B-97A3-BD1B3CB47D26}">
      <dsp:nvSpPr>
        <dsp:cNvPr id="0" name=""/>
        <dsp:cNvSpPr/>
      </dsp:nvSpPr>
      <dsp:spPr>
        <a:xfrm>
          <a:off x="0" y="3907814"/>
          <a:ext cx="6316211" cy="0"/>
        </a:xfrm>
        <a:prstGeom prst="line">
          <a:avLst/>
        </a:prstGeom>
        <a:solidFill>
          <a:schemeClr val="accent2">
            <a:shade val="80000"/>
            <a:hueOff val="117555"/>
            <a:satOff val="5278"/>
            <a:lumOff val="1328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31581" y="2514020"/>
          <a:ext cx="5369031" cy="177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2514020"/>
        <a:ext cx="5369031" cy="177716"/>
      </dsp:txXfrm>
    </dsp:sp>
    <dsp:sp modelId="{C26F534E-8717-4F6E-A8EE-601F44221914}">
      <dsp:nvSpPr>
        <dsp:cNvPr id="0" name=""/>
        <dsp:cNvSpPr/>
      </dsp:nvSpPr>
      <dsp:spPr>
        <a:xfrm>
          <a:off x="0" y="4085530"/>
          <a:ext cx="6316211" cy="0"/>
        </a:xfrm>
        <a:prstGeom prst="line">
          <a:avLst/>
        </a:prstGeom>
        <a:solidFill>
          <a:schemeClr val="accent2">
            <a:shade val="80000"/>
            <a:hueOff val="129310"/>
            <a:satOff val="5806"/>
            <a:lumOff val="1461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0"/>
          <a:ext cx="6311252" cy="450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R="0" lvl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1300" b="0" i="1" kern="1200" dirty="0"/>
        </a:p>
      </dsp:txBody>
      <dsp:txXfrm>
        <a:off x="0" y="0"/>
        <a:ext cx="6311252" cy="450267"/>
      </dsp:txXfrm>
    </dsp:sp>
    <dsp:sp modelId="{D6BF24A3-3F1A-45DD-AC30-76D27547FAB6}">
      <dsp:nvSpPr>
        <dsp:cNvPr id="0" name=""/>
        <dsp:cNvSpPr/>
      </dsp:nvSpPr>
      <dsp:spPr>
        <a:xfrm>
          <a:off x="0" y="4210468"/>
          <a:ext cx="6316211" cy="0"/>
        </a:xfrm>
        <a:prstGeom prst="line">
          <a:avLst/>
        </a:prstGeom>
        <a:solidFill>
          <a:schemeClr val="accent2">
            <a:shade val="80000"/>
            <a:hueOff val="141066"/>
            <a:satOff val="6334"/>
            <a:lumOff val="1594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6D26E-7C13-47F1-B765-7AC69144C3C5}">
      <dsp:nvSpPr>
        <dsp:cNvPr id="0" name=""/>
        <dsp:cNvSpPr/>
      </dsp:nvSpPr>
      <dsp:spPr>
        <a:xfrm>
          <a:off x="310832" y="1100252"/>
          <a:ext cx="5998452" cy="579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Потапова Надежда Николаевна, </a:t>
          </a:r>
          <a:r>
            <a:rPr lang="ru-RU" sz="1400" i="1" kern="1200" dirty="0" smtClean="0"/>
            <a:t>начальник кафедры оперативно-розыскной деятельности (далее – ОРД) ОВД академии МВД, кандидат юридических наук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Развитие институтов социально-правовых гарантий и ответственности конфиденциально сотрудничающих по контракту лиц</a:t>
          </a:r>
          <a:endParaRPr lang="ru-RU" sz="1400" b="1" kern="1200" dirty="0"/>
        </a:p>
      </dsp:txBody>
      <dsp:txXfrm>
        <a:off x="310832" y="1100252"/>
        <a:ext cx="5998452" cy="579260"/>
      </dsp:txXfrm>
    </dsp:sp>
    <dsp:sp modelId="{4E787225-F8AF-447F-B669-ABC8244E8B68}">
      <dsp:nvSpPr>
        <dsp:cNvPr id="0" name=""/>
        <dsp:cNvSpPr/>
      </dsp:nvSpPr>
      <dsp:spPr>
        <a:xfrm>
          <a:off x="0" y="5115058"/>
          <a:ext cx="6316211" cy="0"/>
        </a:xfrm>
        <a:prstGeom prst="line">
          <a:avLst/>
        </a:prstGeom>
        <a:solidFill>
          <a:schemeClr val="accent2">
            <a:shade val="80000"/>
            <a:hueOff val="152821"/>
            <a:satOff val="6861"/>
            <a:lumOff val="1727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575CB-A759-4983-9F6C-7F8A3DA90054}">
      <dsp:nvSpPr>
        <dsp:cNvPr id="0" name=""/>
        <dsp:cNvSpPr/>
      </dsp:nvSpPr>
      <dsp:spPr>
        <a:xfrm>
          <a:off x="317758" y="2472775"/>
          <a:ext cx="5998452" cy="101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Наметкин</a:t>
          </a:r>
          <a:r>
            <a:rPr lang="ru-RU" sz="1400" b="1" i="1" kern="1200" dirty="0" smtClean="0"/>
            <a:t> Денис Валерьевич, </a:t>
          </a:r>
          <a:r>
            <a:rPr lang="ru-RU" sz="1400" i="1" kern="1200" dirty="0" smtClean="0"/>
            <a:t>заместитель начальника кафедры ОРД ОВД академии МВД, кандидат юридических наук, доцент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Обеспечение прав человека при осуществлении ОРД </a:t>
          </a:r>
          <a:endParaRPr lang="ru-RU" sz="1400" b="1" kern="1200" dirty="0"/>
        </a:p>
      </dsp:txBody>
      <dsp:txXfrm>
        <a:off x="317758" y="2472775"/>
        <a:ext cx="5998452" cy="1017059"/>
      </dsp:txXfrm>
    </dsp:sp>
    <dsp:sp modelId="{48E35BFA-E3FD-4C98-9E20-DA62324CB724}">
      <dsp:nvSpPr>
        <dsp:cNvPr id="0" name=""/>
        <dsp:cNvSpPr/>
      </dsp:nvSpPr>
      <dsp:spPr>
        <a:xfrm>
          <a:off x="0" y="6132118"/>
          <a:ext cx="6316211" cy="0"/>
        </a:xfrm>
        <a:prstGeom prst="line">
          <a:avLst/>
        </a:prstGeom>
        <a:solidFill>
          <a:schemeClr val="accent2">
            <a:shade val="80000"/>
            <a:hueOff val="164577"/>
            <a:satOff val="7389"/>
            <a:lumOff val="1860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0D0CD-2F5D-427B-B8B1-23FF7B037015}">
      <dsp:nvSpPr>
        <dsp:cNvPr id="0" name=""/>
        <dsp:cNvSpPr/>
      </dsp:nvSpPr>
      <dsp:spPr>
        <a:xfrm>
          <a:off x="310832" y="3283811"/>
          <a:ext cx="5998452" cy="101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Шутова Ольга Александровна, </a:t>
          </a:r>
          <a:r>
            <a:rPr lang="ru-RU" sz="1400" i="1" kern="1200" dirty="0" smtClean="0"/>
            <a:t>старший преподаватель кафедры ОРД ОВД академии МВД 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Обеспечение прав личности и ее законных интересов при проведении оперативно-розыскных мероприятий</a:t>
          </a:r>
          <a:endParaRPr lang="ru-RU" sz="1400" b="1" kern="1200" dirty="0"/>
        </a:p>
      </dsp:txBody>
      <dsp:txXfrm>
        <a:off x="310832" y="3283811"/>
        <a:ext cx="5998452" cy="1017059"/>
      </dsp:txXfrm>
    </dsp:sp>
    <dsp:sp modelId="{9187C3B4-A7D2-44A0-B785-A427BA4C3FC3}">
      <dsp:nvSpPr>
        <dsp:cNvPr id="0" name=""/>
        <dsp:cNvSpPr/>
      </dsp:nvSpPr>
      <dsp:spPr>
        <a:xfrm>
          <a:off x="0" y="7149178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E3569-43D6-4FFE-B94D-1334101E46B6}">
      <dsp:nvSpPr>
        <dsp:cNvPr id="0" name=""/>
        <dsp:cNvSpPr/>
      </dsp:nvSpPr>
      <dsp:spPr>
        <a:xfrm>
          <a:off x="310832" y="4314779"/>
          <a:ext cx="5998452" cy="101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Торопкин</a:t>
          </a:r>
          <a:r>
            <a:rPr lang="ru-RU" sz="1400" b="1" i="1" kern="1200" dirty="0" smtClean="0"/>
            <a:t> Сергей Александрович, </a:t>
          </a:r>
          <a:r>
            <a:rPr lang="ru-RU" sz="1400" i="1" kern="1200" dirty="0" smtClean="0"/>
            <a:t>доцент кафедры конституционного и международного права академии МВД, кандидат юридических наук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Соблюдение и защита пенсионных прав и свобод граждан</a:t>
          </a:r>
          <a:endParaRPr lang="ru-RU" sz="1400" b="1" kern="1200" dirty="0"/>
        </a:p>
      </dsp:txBody>
      <dsp:txXfrm>
        <a:off x="310832" y="4314779"/>
        <a:ext cx="5998452" cy="101705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456698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7137604"/>
          <a:ext cx="5369031" cy="251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7137604"/>
        <a:ext cx="5369031" cy="251518"/>
      </dsp:txXfrm>
    </dsp:sp>
    <dsp:sp modelId="{A1691275-226E-4841-96E9-DE07522879F2}">
      <dsp:nvSpPr>
        <dsp:cNvPr id="0" name=""/>
        <dsp:cNvSpPr/>
      </dsp:nvSpPr>
      <dsp:spPr>
        <a:xfrm>
          <a:off x="0" y="1885937"/>
          <a:ext cx="6316211" cy="0"/>
        </a:xfrm>
        <a:prstGeom prst="line">
          <a:avLst/>
        </a:prstGeom>
        <a:solidFill>
          <a:schemeClr val="accent2">
            <a:shade val="80000"/>
            <a:hueOff val="14694"/>
            <a:satOff val="660"/>
            <a:lumOff val="166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2445572"/>
          <a:ext cx="5369031" cy="251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2445572"/>
        <a:ext cx="5369031" cy="251518"/>
      </dsp:txXfrm>
    </dsp:sp>
    <dsp:sp modelId="{2F0B78D9-1963-4495-BC51-B5B35D4531DE}">
      <dsp:nvSpPr>
        <dsp:cNvPr id="0" name=""/>
        <dsp:cNvSpPr/>
      </dsp:nvSpPr>
      <dsp:spPr>
        <a:xfrm>
          <a:off x="0" y="3324800"/>
          <a:ext cx="6316211" cy="0"/>
        </a:xfrm>
        <a:prstGeom prst="line">
          <a:avLst/>
        </a:prstGeom>
        <a:solidFill>
          <a:schemeClr val="accent2">
            <a:shade val="80000"/>
            <a:hueOff val="29389"/>
            <a:satOff val="1320"/>
            <a:lumOff val="332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0"/>
          <a:ext cx="6316211" cy="637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0" y="0"/>
        <a:ext cx="6316211" cy="637255"/>
      </dsp:txXfrm>
    </dsp:sp>
    <dsp:sp modelId="{496A7584-C961-42D8-9D9B-207ECF9047CD}">
      <dsp:nvSpPr>
        <dsp:cNvPr id="0" name=""/>
        <dsp:cNvSpPr/>
      </dsp:nvSpPr>
      <dsp:spPr>
        <a:xfrm>
          <a:off x="0" y="1146329"/>
          <a:ext cx="6316211" cy="0"/>
        </a:xfrm>
        <a:prstGeom prst="line">
          <a:avLst/>
        </a:prstGeom>
        <a:solidFill>
          <a:schemeClr val="accent2">
            <a:shade val="80000"/>
            <a:hueOff val="44083"/>
            <a:satOff val="1979"/>
            <a:lumOff val="498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1294045"/>
          <a:ext cx="6316211" cy="637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0" y="1294045"/>
        <a:ext cx="6316211" cy="637255"/>
      </dsp:txXfrm>
    </dsp:sp>
    <dsp:sp modelId="{34E1FE42-1BC0-402F-B9AE-2B19FD4A6856}">
      <dsp:nvSpPr>
        <dsp:cNvPr id="0" name=""/>
        <dsp:cNvSpPr/>
      </dsp:nvSpPr>
      <dsp:spPr>
        <a:xfrm>
          <a:off x="0" y="1783585"/>
          <a:ext cx="6316211" cy="0"/>
        </a:xfrm>
        <a:prstGeom prst="line">
          <a:avLst/>
        </a:prstGeom>
        <a:solidFill>
          <a:schemeClr val="accent2">
            <a:shade val="80000"/>
            <a:hueOff val="58777"/>
            <a:satOff val="2639"/>
            <a:lumOff val="664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1783585"/>
          <a:ext cx="6316211" cy="637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0" y="1783585"/>
        <a:ext cx="6316211" cy="637255"/>
      </dsp:txXfrm>
    </dsp:sp>
    <dsp:sp modelId="{D4D2D77D-688E-489F-95AA-629D6D9B434E}">
      <dsp:nvSpPr>
        <dsp:cNvPr id="0" name=""/>
        <dsp:cNvSpPr/>
      </dsp:nvSpPr>
      <dsp:spPr>
        <a:xfrm flipV="1">
          <a:off x="936125" y="1620151"/>
          <a:ext cx="3291819" cy="45720"/>
        </a:xfrm>
        <a:prstGeom prst="line">
          <a:avLst/>
        </a:prstGeom>
        <a:solidFill>
          <a:schemeClr val="accent2">
            <a:shade val="80000"/>
            <a:hueOff val="73472"/>
            <a:satOff val="3299"/>
            <a:lumOff val="830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3148354"/>
          <a:ext cx="6316211" cy="637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0" y="3148354"/>
        <a:ext cx="6316211" cy="637255"/>
      </dsp:txXfrm>
    </dsp:sp>
    <dsp:sp modelId="{95B3EA1B-2B0F-40B1-BD6B-A733FBEAA15A}">
      <dsp:nvSpPr>
        <dsp:cNvPr id="0" name=""/>
        <dsp:cNvSpPr/>
      </dsp:nvSpPr>
      <dsp:spPr>
        <a:xfrm>
          <a:off x="0" y="3103816"/>
          <a:ext cx="6316211" cy="0"/>
        </a:xfrm>
        <a:prstGeom prst="line">
          <a:avLst/>
        </a:prstGeom>
        <a:solidFill>
          <a:schemeClr val="accent2">
            <a:shade val="80000"/>
            <a:hueOff val="88166"/>
            <a:satOff val="3959"/>
            <a:lumOff val="99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2577500"/>
          <a:ext cx="6316211" cy="637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0" y="2577500"/>
        <a:ext cx="6316211" cy="637255"/>
      </dsp:txXfrm>
    </dsp:sp>
    <dsp:sp modelId="{C88C0D09-8563-4522-851E-720449C33A5C}">
      <dsp:nvSpPr>
        <dsp:cNvPr id="0" name=""/>
        <dsp:cNvSpPr/>
      </dsp:nvSpPr>
      <dsp:spPr>
        <a:xfrm>
          <a:off x="0" y="3741072"/>
          <a:ext cx="6316211" cy="0"/>
        </a:xfrm>
        <a:prstGeom prst="line">
          <a:avLst/>
        </a:prstGeom>
        <a:solidFill>
          <a:schemeClr val="accent2">
            <a:shade val="80000"/>
            <a:hueOff val="102861"/>
            <a:satOff val="4618"/>
            <a:lumOff val="1162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3741072"/>
          <a:ext cx="6316211" cy="637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0" y="3741072"/>
        <a:ext cx="6316211" cy="637255"/>
      </dsp:txXfrm>
    </dsp:sp>
    <dsp:sp modelId="{3D0A868B-010C-4A39-B916-4B3330AEF656}">
      <dsp:nvSpPr>
        <dsp:cNvPr id="0" name=""/>
        <dsp:cNvSpPr/>
      </dsp:nvSpPr>
      <dsp:spPr>
        <a:xfrm>
          <a:off x="0" y="987100"/>
          <a:ext cx="6316211" cy="0"/>
        </a:xfrm>
        <a:prstGeom prst="line">
          <a:avLst/>
        </a:prstGeom>
        <a:solidFill>
          <a:schemeClr val="accent2">
            <a:shade val="80000"/>
            <a:hueOff val="117555"/>
            <a:satOff val="5278"/>
            <a:lumOff val="1328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5510980"/>
          <a:ext cx="5164070" cy="637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288019" y="5510980"/>
        <a:ext cx="5164070" cy="637255"/>
      </dsp:txXfrm>
    </dsp:sp>
    <dsp:sp modelId="{3BB8B1DC-BF29-464B-97A3-BD1B3CB47D26}">
      <dsp:nvSpPr>
        <dsp:cNvPr id="0" name=""/>
        <dsp:cNvSpPr/>
      </dsp:nvSpPr>
      <dsp:spPr>
        <a:xfrm>
          <a:off x="0" y="5015584"/>
          <a:ext cx="6316211" cy="0"/>
        </a:xfrm>
        <a:prstGeom prst="line">
          <a:avLst/>
        </a:prstGeom>
        <a:solidFill>
          <a:schemeClr val="accent2">
            <a:shade val="80000"/>
            <a:hueOff val="132249"/>
            <a:satOff val="5938"/>
            <a:lumOff val="1495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31581" y="3042971"/>
          <a:ext cx="5369031" cy="251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3042971"/>
        <a:ext cx="5369031" cy="251518"/>
      </dsp:txXfrm>
    </dsp:sp>
    <dsp:sp modelId="{C26F534E-8717-4F6E-A8EE-601F44221914}">
      <dsp:nvSpPr>
        <dsp:cNvPr id="0" name=""/>
        <dsp:cNvSpPr/>
      </dsp:nvSpPr>
      <dsp:spPr>
        <a:xfrm>
          <a:off x="0" y="5267102"/>
          <a:ext cx="6316211" cy="0"/>
        </a:xfrm>
        <a:prstGeom prst="line">
          <a:avLst/>
        </a:prstGeom>
        <a:solidFill>
          <a:schemeClr val="accent2">
            <a:shade val="80000"/>
            <a:hueOff val="146944"/>
            <a:satOff val="6598"/>
            <a:lumOff val="1661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0"/>
          <a:ext cx="6311252" cy="637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R="0" lvl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1300" b="0" i="1" kern="1200" dirty="0"/>
        </a:p>
      </dsp:txBody>
      <dsp:txXfrm>
        <a:off x="0" y="0"/>
        <a:ext cx="6311252" cy="637255"/>
      </dsp:txXfrm>
    </dsp:sp>
    <dsp:sp modelId="{D6BF24A3-3F1A-45DD-AC30-76D27547FAB6}">
      <dsp:nvSpPr>
        <dsp:cNvPr id="0" name=""/>
        <dsp:cNvSpPr/>
      </dsp:nvSpPr>
      <dsp:spPr>
        <a:xfrm>
          <a:off x="0" y="5443924"/>
          <a:ext cx="6316211" cy="0"/>
        </a:xfrm>
        <a:prstGeom prst="line">
          <a:avLst/>
        </a:prstGeom>
        <a:solidFill>
          <a:schemeClr val="accent2">
            <a:shade val="80000"/>
            <a:hueOff val="161638"/>
            <a:satOff val="7257"/>
            <a:lumOff val="1827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6D26E-7C13-47F1-B765-7AC69144C3C5}">
      <dsp:nvSpPr>
        <dsp:cNvPr id="0" name=""/>
        <dsp:cNvSpPr/>
      </dsp:nvSpPr>
      <dsp:spPr>
        <a:xfrm>
          <a:off x="310832" y="99939"/>
          <a:ext cx="5998452" cy="819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Кабанов Павел Александрович, </a:t>
          </a:r>
          <a:r>
            <a:rPr lang="ru-RU" sz="1400" i="1" kern="1200" dirty="0" smtClean="0"/>
            <a:t>профессор кафедры криминологии академии МВД, доктор юридических наук, доцент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Контрольные функции региональных органов по профилактике коррупции</a:t>
          </a:r>
          <a:endParaRPr lang="ru-RU" sz="1400" b="1" kern="1200" dirty="0"/>
        </a:p>
      </dsp:txBody>
      <dsp:txXfrm>
        <a:off x="310832" y="99939"/>
        <a:ext cx="5998452" cy="819816"/>
      </dsp:txXfrm>
    </dsp:sp>
    <dsp:sp modelId="{4E787225-F8AF-447F-B669-ABC8244E8B68}">
      <dsp:nvSpPr>
        <dsp:cNvPr id="0" name=""/>
        <dsp:cNvSpPr/>
      </dsp:nvSpPr>
      <dsp:spPr>
        <a:xfrm>
          <a:off x="0" y="6724175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575CB-A759-4983-9F6C-7F8A3DA90054}">
      <dsp:nvSpPr>
        <dsp:cNvPr id="0" name=""/>
        <dsp:cNvSpPr/>
      </dsp:nvSpPr>
      <dsp:spPr>
        <a:xfrm>
          <a:off x="310832" y="1242947"/>
          <a:ext cx="5998452" cy="1439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Калашников Олег Дмитриевич, </a:t>
          </a:r>
          <a:r>
            <a:rPr lang="ru-RU" sz="1400" i="1" kern="1200" dirty="0" smtClean="0"/>
            <a:t>доцент кафедры криминологии академии МВД, кандидат юридических наук, доцент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Преступность как фактор ограничения конституционных прав и свобод граждан</a:t>
          </a:r>
          <a:endParaRPr lang="ru-RU" sz="1400" b="1" kern="1200" dirty="0"/>
        </a:p>
      </dsp:txBody>
      <dsp:txXfrm>
        <a:off x="310832" y="1242947"/>
        <a:ext cx="5998452" cy="143942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162592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5508973"/>
          <a:ext cx="5369031" cy="194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508973"/>
        <a:ext cx="5369031" cy="194247"/>
      </dsp:txXfrm>
    </dsp:sp>
    <dsp:sp modelId="{7E64AB7D-9E72-412A-8297-82EBEFC80926}">
      <dsp:nvSpPr>
        <dsp:cNvPr id="0" name=""/>
        <dsp:cNvSpPr/>
      </dsp:nvSpPr>
      <dsp:spPr>
        <a:xfrm>
          <a:off x="0" y="2520181"/>
          <a:ext cx="6316211" cy="0"/>
        </a:xfrm>
        <a:prstGeom prst="line">
          <a:avLst/>
        </a:prstGeom>
        <a:solidFill>
          <a:schemeClr val="accent2">
            <a:shade val="80000"/>
            <a:hueOff val="9281"/>
            <a:satOff val="417"/>
            <a:lumOff val="104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268E0-590E-4F2E-86FC-C49A5FED2ACE}">
      <dsp:nvSpPr>
        <dsp:cNvPr id="0" name=""/>
        <dsp:cNvSpPr/>
      </dsp:nvSpPr>
      <dsp:spPr>
        <a:xfrm>
          <a:off x="1368154" y="126355"/>
          <a:ext cx="4387745" cy="297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ДИСКУССИОННЫЕ ПЛОЩАДКИ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/>
        </a:p>
      </dsp:txBody>
      <dsp:txXfrm>
        <a:off x="1368154" y="126355"/>
        <a:ext cx="4387745" cy="297673"/>
      </dsp:txXfrm>
    </dsp:sp>
    <dsp:sp modelId="{0AD2DB2E-F4B7-47FF-998C-A5900A0F77A4}">
      <dsp:nvSpPr>
        <dsp:cNvPr id="0" name=""/>
        <dsp:cNvSpPr/>
      </dsp:nvSpPr>
      <dsp:spPr>
        <a:xfrm>
          <a:off x="0" y="2520576"/>
          <a:ext cx="6316211" cy="0"/>
        </a:xfrm>
        <a:prstGeom prst="line">
          <a:avLst/>
        </a:prstGeom>
        <a:solidFill>
          <a:schemeClr val="accent2">
            <a:shade val="80000"/>
            <a:hueOff val="18561"/>
            <a:satOff val="833"/>
            <a:lumOff val="209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D143D-4BE7-449E-9B32-17A06D9E6A2E}">
      <dsp:nvSpPr>
        <dsp:cNvPr id="0" name=""/>
        <dsp:cNvSpPr/>
      </dsp:nvSpPr>
      <dsp:spPr>
        <a:xfrm>
          <a:off x="2753" y="1584176"/>
          <a:ext cx="6313457" cy="22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Модераторы: </a:t>
          </a:r>
          <a:endParaRPr lang="ru-RU" sz="600" b="0" kern="1200" dirty="0"/>
        </a:p>
      </dsp:txBody>
      <dsp:txXfrm>
        <a:off x="2753" y="1584176"/>
        <a:ext cx="6313457" cy="222187"/>
      </dsp:txXfrm>
    </dsp:sp>
    <dsp:sp modelId="{EA9FB7B9-519A-4223-87F7-26985C8C05E2}">
      <dsp:nvSpPr>
        <dsp:cNvPr id="0" name=""/>
        <dsp:cNvSpPr/>
      </dsp:nvSpPr>
      <dsp:spPr>
        <a:xfrm>
          <a:off x="0" y="461698"/>
          <a:ext cx="6316211" cy="0"/>
        </a:xfrm>
        <a:prstGeom prst="line">
          <a:avLst/>
        </a:prstGeom>
        <a:solidFill>
          <a:schemeClr val="accent2">
            <a:shade val="80000"/>
            <a:hueOff val="27842"/>
            <a:satOff val="1250"/>
            <a:lumOff val="3147"/>
            <a:alphaOff val="0"/>
          </a:schemeClr>
        </a:solidFill>
        <a:ln w="25400" cap="flat" cmpd="sng" algn="ctr">
          <a:solidFill>
            <a:schemeClr val="accent2">
              <a:shade val="80000"/>
              <a:hueOff val="27842"/>
              <a:satOff val="1250"/>
              <a:lumOff val="3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F5116-D188-4F43-BE17-B4749636CC9B}">
      <dsp:nvSpPr>
        <dsp:cNvPr id="0" name=""/>
        <dsp:cNvSpPr/>
      </dsp:nvSpPr>
      <dsp:spPr>
        <a:xfrm>
          <a:off x="0" y="1981777"/>
          <a:ext cx="6311086" cy="49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Тихонова Светлана Сергеевна</a:t>
          </a:r>
          <a:r>
            <a:rPr lang="ru-RU" sz="1400" kern="1200" dirty="0" smtClean="0"/>
            <a:t>, </a:t>
          </a:r>
          <a:r>
            <a:rPr lang="ru-RU" sz="1400" i="1" kern="1200" dirty="0" smtClean="0"/>
            <a:t>заместитель декана юридического факультета ННГУ по научной работе, доцент кафедры уголовного права и процесса  юридического факультета ННГУ, кандидат юридических наук</a:t>
          </a:r>
          <a:endParaRPr lang="ru-RU" sz="1400" kern="1200" dirty="0"/>
        </a:p>
      </dsp:txBody>
      <dsp:txXfrm>
        <a:off x="0" y="1981777"/>
        <a:ext cx="6311086" cy="492152"/>
      </dsp:txXfrm>
    </dsp:sp>
    <dsp:sp modelId="{877A5EF1-9080-4BA2-A02B-F86A51EA63D4}">
      <dsp:nvSpPr>
        <dsp:cNvPr id="0" name=""/>
        <dsp:cNvSpPr/>
      </dsp:nvSpPr>
      <dsp:spPr>
        <a:xfrm>
          <a:off x="0" y="1207522"/>
          <a:ext cx="6316211" cy="0"/>
        </a:xfrm>
        <a:prstGeom prst="line">
          <a:avLst/>
        </a:prstGeom>
        <a:solidFill>
          <a:schemeClr val="accent2">
            <a:shade val="80000"/>
            <a:hueOff val="37123"/>
            <a:satOff val="1667"/>
            <a:lumOff val="419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82363-F3BD-4EDF-9450-CC39B482E5AB}">
      <dsp:nvSpPr>
        <dsp:cNvPr id="0" name=""/>
        <dsp:cNvSpPr/>
      </dsp:nvSpPr>
      <dsp:spPr>
        <a:xfrm>
          <a:off x="0" y="2594404"/>
          <a:ext cx="6314668" cy="49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Левичева</a:t>
          </a:r>
          <a:r>
            <a:rPr lang="ru-RU" sz="1400" b="1" kern="1200" dirty="0" smtClean="0"/>
            <a:t> Наталья Юрьевна</a:t>
          </a:r>
          <a:r>
            <a:rPr lang="ru-RU" sz="1400" kern="1200" dirty="0" smtClean="0"/>
            <a:t>, </a:t>
          </a:r>
          <a:r>
            <a:rPr lang="ru-RU" sz="1400" i="1" kern="1200" dirty="0" smtClean="0"/>
            <a:t>начальник отдела жилищного и земельного права аппарата Уполномоченного по правам человека в Нижегородской области</a:t>
          </a:r>
          <a:endParaRPr lang="ru-RU" sz="1400" kern="1200" dirty="0"/>
        </a:p>
      </dsp:txBody>
      <dsp:txXfrm>
        <a:off x="0" y="2594404"/>
        <a:ext cx="6314668" cy="492152"/>
      </dsp:txXfrm>
    </dsp:sp>
    <dsp:sp modelId="{A2E2420F-9C1D-4D93-961E-8B9339753AC9}">
      <dsp:nvSpPr>
        <dsp:cNvPr id="0" name=""/>
        <dsp:cNvSpPr/>
      </dsp:nvSpPr>
      <dsp:spPr>
        <a:xfrm>
          <a:off x="1008130" y="2340352"/>
          <a:ext cx="4444022" cy="45720"/>
        </a:xfrm>
        <a:prstGeom prst="line">
          <a:avLst/>
        </a:prstGeom>
        <a:solidFill>
          <a:schemeClr val="accent2">
            <a:shade val="80000"/>
            <a:hueOff val="46403"/>
            <a:satOff val="2083"/>
            <a:lumOff val="524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B2241-D76D-4D12-8DE5-92136A46F090}">
      <dsp:nvSpPr>
        <dsp:cNvPr id="0" name=""/>
        <dsp:cNvSpPr/>
      </dsp:nvSpPr>
      <dsp:spPr>
        <a:xfrm>
          <a:off x="274502" y="4536502"/>
          <a:ext cx="6004316" cy="334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Петрова Галина Олеговна, </a:t>
          </a:r>
          <a:r>
            <a:rPr lang="ru-RU" sz="1400" i="1" kern="1200" dirty="0" smtClean="0"/>
            <a:t>профессор кафедры уголовного права и процесса юридического факультета ННГУ, доктор юридических наук, профессор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Государство и образование</a:t>
          </a:r>
          <a:endParaRPr lang="ru-RU" sz="600" b="1" kern="1200" dirty="0"/>
        </a:p>
      </dsp:txBody>
      <dsp:txXfrm>
        <a:off x="274502" y="4536502"/>
        <a:ext cx="6004316" cy="334102"/>
      </dsp:txXfrm>
    </dsp:sp>
    <dsp:sp modelId="{A1691275-226E-4841-96E9-DE07522879F2}">
      <dsp:nvSpPr>
        <dsp:cNvPr id="0" name=""/>
        <dsp:cNvSpPr/>
      </dsp:nvSpPr>
      <dsp:spPr>
        <a:xfrm>
          <a:off x="0" y="3378083"/>
          <a:ext cx="6316211" cy="0"/>
        </a:xfrm>
        <a:prstGeom prst="line">
          <a:avLst/>
        </a:prstGeom>
        <a:solidFill>
          <a:schemeClr val="accent2">
            <a:shade val="80000"/>
            <a:hueOff val="55684"/>
            <a:satOff val="2500"/>
            <a:lumOff val="629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3769305"/>
          <a:ext cx="5369031" cy="194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3769305"/>
        <a:ext cx="5369031" cy="194247"/>
      </dsp:txXfrm>
    </dsp:sp>
    <dsp:sp modelId="{2F0B78D9-1963-4495-BC51-B5B35D4531DE}">
      <dsp:nvSpPr>
        <dsp:cNvPr id="0" name=""/>
        <dsp:cNvSpPr/>
      </dsp:nvSpPr>
      <dsp:spPr>
        <a:xfrm>
          <a:off x="0" y="4481121"/>
          <a:ext cx="6316211" cy="0"/>
        </a:xfrm>
        <a:prstGeom prst="line">
          <a:avLst/>
        </a:prstGeom>
        <a:solidFill>
          <a:schemeClr val="accent2">
            <a:shade val="80000"/>
            <a:hueOff val="64965"/>
            <a:satOff val="2917"/>
            <a:lumOff val="734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1808075"/>
          <a:ext cx="6316211" cy="49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0" y="1808075"/>
        <a:ext cx="6316211" cy="492152"/>
      </dsp:txXfrm>
    </dsp:sp>
    <dsp:sp modelId="{8E76B881-8C5B-4A5A-B2AD-CE3AD32DFC15}">
      <dsp:nvSpPr>
        <dsp:cNvPr id="0" name=""/>
        <dsp:cNvSpPr/>
      </dsp:nvSpPr>
      <dsp:spPr>
        <a:xfrm>
          <a:off x="0" y="2765898"/>
          <a:ext cx="6316211" cy="0"/>
        </a:xfrm>
        <a:prstGeom prst="line">
          <a:avLst/>
        </a:prstGeom>
        <a:solidFill>
          <a:schemeClr val="accent2">
            <a:shade val="80000"/>
            <a:hueOff val="74245"/>
            <a:satOff val="3333"/>
            <a:lumOff val="839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13F17-5A1B-4047-90C8-26773AD21E6D}">
      <dsp:nvSpPr>
        <dsp:cNvPr id="0" name=""/>
        <dsp:cNvSpPr/>
      </dsp:nvSpPr>
      <dsp:spPr>
        <a:xfrm>
          <a:off x="0" y="133131"/>
          <a:ext cx="6309700" cy="54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0" y="133131"/>
        <a:ext cx="6309700" cy="54697"/>
      </dsp:txXfrm>
    </dsp:sp>
    <dsp:sp modelId="{496A7584-C961-42D8-9D9B-207ECF9047CD}">
      <dsp:nvSpPr>
        <dsp:cNvPr id="0" name=""/>
        <dsp:cNvSpPr/>
      </dsp:nvSpPr>
      <dsp:spPr>
        <a:xfrm>
          <a:off x="0" y="2820596"/>
          <a:ext cx="6316211" cy="0"/>
        </a:xfrm>
        <a:prstGeom prst="line">
          <a:avLst/>
        </a:prstGeom>
        <a:solidFill>
          <a:schemeClr val="accent2">
            <a:shade val="80000"/>
            <a:hueOff val="83526"/>
            <a:satOff val="3750"/>
            <a:lumOff val="944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2921330"/>
          <a:ext cx="6316211" cy="49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0" y="2921330"/>
        <a:ext cx="6316211" cy="492152"/>
      </dsp:txXfrm>
    </dsp:sp>
    <dsp:sp modelId="{34E1FE42-1BC0-402F-B9AE-2B19FD4A6856}">
      <dsp:nvSpPr>
        <dsp:cNvPr id="0" name=""/>
        <dsp:cNvSpPr/>
      </dsp:nvSpPr>
      <dsp:spPr>
        <a:xfrm>
          <a:off x="0" y="3312749"/>
          <a:ext cx="6316211" cy="0"/>
        </a:xfrm>
        <a:prstGeom prst="line">
          <a:avLst/>
        </a:prstGeom>
        <a:solidFill>
          <a:schemeClr val="accent2">
            <a:shade val="80000"/>
            <a:hueOff val="92807"/>
            <a:satOff val="4167"/>
            <a:lumOff val="1049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3312749"/>
          <a:ext cx="6316211" cy="49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0" y="3312749"/>
        <a:ext cx="6316211" cy="492152"/>
      </dsp:txXfrm>
    </dsp:sp>
    <dsp:sp modelId="{D4D2D77D-688E-489F-95AA-629D6D9B434E}">
      <dsp:nvSpPr>
        <dsp:cNvPr id="0" name=""/>
        <dsp:cNvSpPr/>
      </dsp:nvSpPr>
      <dsp:spPr>
        <a:xfrm flipV="1">
          <a:off x="954632" y="1838424"/>
          <a:ext cx="3291819" cy="45720"/>
        </a:xfrm>
        <a:prstGeom prst="line">
          <a:avLst/>
        </a:prstGeom>
        <a:solidFill>
          <a:schemeClr val="accent2">
            <a:shade val="80000"/>
            <a:hueOff val="102087"/>
            <a:satOff val="4584"/>
            <a:lumOff val="1154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4297024"/>
          <a:ext cx="6316211" cy="49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0" y="4297024"/>
        <a:ext cx="6316211" cy="492152"/>
      </dsp:txXfrm>
    </dsp:sp>
    <dsp:sp modelId="{95B3EA1B-2B0F-40B1-BD6B-A733FBEAA15A}">
      <dsp:nvSpPr>
        <dsp:cNvPr id="0" name=""/>
        <dsp:cNvSpPr/>
      </dsp:nvSpPr>
      <dsp:spPr>
        <a:xfrm>
          <a:off x="0" y="4342775"/>
          <a:ext cx="6316211" cy="0"/>
        </a:xfrm>
        <a:prstGeom prst="line">
          <a:avLst/>
        </a:prstGeom>
        <a:solidFill>
          <a:schemeClr val="accent2">
            <a:shade val="80000"/>
            <a:hueOff val="111368"/>
            <a:satOff val="5000"/>
            <a:lumOff val="1258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3936301"/>
          <a:ext cx="6316211" cy="49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0" y="3936301"/>
        <a:ext cx="6316211" cy="492152"/>
      </dsp:txXfrm>
    </dsp:sp>
    <dsp:sp modelId="{C88C0D09-8563-4522-851E-720449C33A5C}">
      <dsp:nvSpPr>
        <dsp:cNvPr id="0" name=""/>
        <dsp:cNvSpPr/>
      </dsp:nvSpPr>
      <dsp:spPr>
        <a:xfrm>
          <a:off x="0" y="4834928"/>
          <a:ext cx="6316211" cy="0"/>
        </a:xfrm>
        <a:prstGeom prst="line">
          <a:avLst/>
        </a:prstGeom>
        <a:solidFill>
          <a:schemeClr val="accent2">
            <a:shade val="80000"/>
            <a:hueOff val="120648"/>
            <a:satOff val="5417"/>
            <a:lumOff val="1363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4834928"/>
          <a:ext cx="6316211" cy="49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0" y="4834928"/>
        <a:ext cx="6316211" cy="492152"/>
      </dsp:txXfrm>
    </dsp:sp>
    <dsp:sp modelId="{3D0A868B-010C-4A39-B916-4B3330AEF656}">
      <dsp:nvSpPr>
        <dsp:cNvPr id="0" name=""/>
        <dsp:cNvSpPr/>
      </dsp:nvSpPr>
      <dsp:spPr>
        <a:xfrm>
          <a:off x="0" y="1512169"/>
          <a:ext cx="6316211" cy="0"/>
        </a:xfrm>
        <a:prstGeom prst="line">
          <a:avLst/>
        </a:prstGeom>
        <a:solidFill>
          <a:schemeClr val="accent2">
            <a:shade val="80000"/>
            <a:hueOff val="129929"/>
            <a:satOff val="5834"/>
            <a:lumOff val="14687"/>
            <a:alphaOff val="0"/>
          </a:schemeClr>
        </a:solidFill>
        <a:ln w="25400" cap="flat" cmpd="sng" algn="ctr">
          <a:solidFill>
            <a:schemeClr val="accent2">
              <a:shade val="80000"/>
              <a:hueOff val="129929"/>
              <a:satOff val="5834"/>
              <a:lumOff val="146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6201829"/>
          <a:ext cx="5164070" cy="49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288019" y="6201829"/>
        <a:ext cx="5164070" cy="492152"/>
      </dsp:txXfrm>
    </dsp:sp>
    <dsp:sp modelId="{0F2A34FB-4E9D-4040-B5F0-60B7CC574900}">
      <dsp:nvSpPr>
        <dsp:cNvPr id="0" name=""/>
        <dsp:cNvSpPr/>
      </dsp:nvSpPr>
      <dsp:spPr>
        <a:xfrm>
          <a:off x="0" y="6623478"/>
          <a:ext cx="6316211" cy="0"/>
        </a:xfrm>
        <a:prstGeom prst="line">
          <a:avLst/>
        </a:prstGeom>
        <a:solidFill>
          <a:schemeClr val="accent2">
            <a:shade val="80000"/>
            <a:hueOff val="139210"/>
            <a:satOff val="6250"/>
            <a:lumOff val="1573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390FD-7798-4518-9750-B44BE9AC8F0D}">
      <dsp:nvSpPr>
        <dsp:cNvPr id="0" name=""/>
        <dsp:cNvSpPr/>
      </dsp:nvSpPr>
      <dsp:spPr>
        <a:xfrm>
          <a:off x="248606" y="3240357"/>
          <a:ext cx="6012401" cy="396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Трусов Николай Александрович, </a:t>
          </a:r>
          <a:r>
            <a:rPr lang="ru-RU" sz="1400" i="1" kern="1200" dirty="0" smtClean="0"/>
            <a:t>начальник кафедры конституционного и международного права Нижегородской академии МВД, кандидат юридических наук, доцент</a:t>
          </a:r>
        </a:p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kern="1200" dirty="0" smtClean="0"/>
            <a:t>Опыт реализации проекта правового просвещения «Конституция Российской Федерации – гарант стабильности нашей жизни»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 dirty="0"/>
        </a:p>
      </dsp:txBody>
      <dsp:txXfrm>
        <a:off x="248606" y="3240357"/>
        <a:ext cx="6012401" cy="396453"/>
      </dsp:txXfrm>
    </dsp:sp>
    <dsp:sp modelId="{3BB8B1DC-BF29-464B-97A3-BD1B3CB47D26}">
      <dsp:nvSpPr>
        <dsp:cNvPr id="0" name=""/>
        <dsp:cNvSpPr/>
      </dsp:nvSpPr>
      <dsp:spPr>
        <a:xfrm>
          <a:off x="0" y="6215688"/>
          <a:ext cx="6316211" cy="0"/>
        </a:xfrm>
        <a:prstGeom prst="line">
          <a:avLst/>
        </a:prstGeom>
        <a:solidFill>
          <a:schemeClr val="accent2">
            <a:shade val="80000"/>
            <a:hueOff val="148490"/>
            <a:satOff val="6667"/>
            <a:lumOff val="1678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31581" y="4692238"/>
          <a:ext cx="5369031" cy="194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4692238"/>
        <a:ext cx="5369031" cy="194247"/>
      </dsp:txXfrm>
    </dsp:sp>
    <dsp:sp modelId="{C26F534E-8717-4F6E-A8EE-601F44221914}">
      <dsp:nvSpPr>
        <dsp:cNvPr id="0" name=""/>
        <dsp:cNvSpPr/>
      </dsp:nvSpPr>
      <dsp:spPr>
        <a:xfrm>
          <a:off x="0" y="6409935"/>
          <a:ext cx="6316211" cy="0"/>
        </a:xfrm>
        <a:prstGeom prst="line">
          <a:avLst/>
        </a:prstGeom>
        <a:solidFill>
          <a:schemeClr val="accent2">
            <a:shade val="80000"/>
            <a:hueOff val="157771"/>
            <a:satOff val="7084"/>
            <a:lumOff val="1783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3690" y="535214"/>
          <a:ext cx="6311252" cy="49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u="sng" kern="1200" dirty="0" smtClean="0"/>
            <a:t>Роль юридического образования и науки в обеспечении </a:t>
          </a:r>
          <a:br>
            <a:rPr lang="ru-RU" sz="1400" b="1" u="sng" kern="1200" dirty="0" smtClean="0"/>
          </a:br>
          <a:r>
            <a:rPr lang="ru-RU" sz="1400" b="1" u="sng" kern="1200" dirty="0" smtClean="0"/>
            <a:t>и защите прав и свобод человека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u="sng" kern="1200" dirty="0" smtClean="0"/>
            <a:t> (Место проведения:  юридический факультет ННГУ,                                          г. Нижний Новгород, ул. Ашхабадская, д.4, а.11)</a:t>
          </a:r>
          <a:endParaRPr lang="ru-RU" sz="1400" b="0" u="sng" kern="1200" dirty="0"/>
        </a:p>
      </dsp:txBody>
      <dsp:txXfrm>
        <a:off x="3690" y="535214"/>
        <a:ext cx="6311252" cy="492152"/>
      </dsp:txXfrm>
    </dsp:sp>
    <dsp:sp modelId="{9AFB560B-158D-4BA3-A314-C40A104941D6}">
      <dsp:nvSpPr>
        <dsp:cNvPr id="0" name=""/>
        <dsp:cNvSpPr/>
      </dsp:nvSpPr>
      <dsp:spPr>
        <a:xfrm>
          <a:off x="0" y="3240361"/>
          <a:ext cx="6316211" cy="0"/>
        </a:xfrm>
        <a:prstGeom prst="line">
          <a:avLst/>
        </a:prstGeom>
        <a:solidFill>
          <a:schemeClr val="accent2">
            <a:shade val="80000"/>
            <a:hueOff val="167052"/>
            <a:satOff val="7500"/>
            <a:lumOff val="18884"/>
            <a:alphaOff val="0"/>
          </a:schemeClr>
        </a:solidFill>
        <a:ln w="25400" cap="flat" cmpd="sng" algn="ctr">
          <a:solidFill>
            <a:schemeClr val="accent2">
              <a:shade val="80000"/>
              <a:hueOff val="167052"/>
              <a:satOff val="7500"/>
              <a:lumOff val="18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A2D41-4BA1-44C8-B11D-FADF07630DCE}">
      <dsp:nvSpPr>
        <dsp:cNvPr id="0" name=""/>
        <dsp:cNvSpPr/>
      </dsp:nvSpPr>
      <dsp:spPr>
        <a:xfrm>
          <a:off x="288053" y="5616624"/>
          <a:ext cx="5998452" cy="63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Каракулян</a:t>
          </a:r>
          <a:r>
            <a:rPr lang="ru-RU" sz="1400" b="1" i="1" kern="1200" dirty="0" smtClean="0"/>
            <a:t> Эмиль Альбертович, </a:t>
          </a:r>
          <a:r>
            <a:rPr lang="ru-RU" sz="1400" b="0" i="1" kern="1200" dirty="0" smtClean="0"/>
            <a:t>доцент кафедры европейского и международного права юридического факультета ННГУ, кандидат юридических наук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Контуры концептуальной основы юридического образования в свете основных проблем правоведения</a:t>
          </a:r>
          <a:endParaRPr lang="ru-RU" sz="1400" b="1" kern="1200" dirty="0"/>
        </a:p>
      </dsp:txBody>
      <dsp:txXfrm>
        <a:off x="288053" y="5616624"/>
        <a:ext cx="5998452" cy="633144"/>
      </dsp:txXfrm>
    </dsp:sp>
    <dsp:sp modelId="{B7674624-E5D5-433B-8352-347B4090980C}">
      <dsp:nvSpPr>
        <dsp:cNvPr id="0" name=""/>
        <dsp:cNvSpPr/>
      </dsp:nvSpPr>
      <dsp:spPr>
        <a:xfrm>
          <a:off x="0" y="7535233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136C5-4E73-4A17-A554-414A8BE3821E}">
      <dsp:nvSpPr>
        <dsp:cNvPr id="0" name=""/>
        <dsp:cNvSpPr/>
      </dsp:nvSpPr>
      <dsp:spPr>
        <a:xfrm>
          <a:off x="288053" y="6884228"/>
          <a:ext cx="5998452" cy="63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Кирюшина Наталья Юрьевна,</a:t>
          </a:r>
          <a:r>
            <a:rPr lang="ru-RU" sz="1400" kern="1200" dirty="0" smtClean="0"/>
            <a:t> </a:t>
          </a:r>
          <a:r>
            <a:rPr lang="ru-RU" sz="1400" i="1" kern="1200" dirty="0" smtClean="0"/>
            <a:t>доцент кафедры конституционного и муниципального права юридического факультета ННГУ, кандидат юридических наук, доцент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Формирование правозащитной компетенции в системе юридического образования </a:t>
          </a:r>
          <a:endParaRPr lang="ru-RU" sz="1400" b="1" kern="1200" dirty="0"/>
        </a:p>
      </dsp:txBody>
      <dsp:txXfrm>
        <a:off x="288053" y="6884228"/>
        <a:ext cx="5998452" cy="6331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079059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5035630"/>
          <a:ext cx="5369031" cy="177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035630"/>
        <a:ext cx="5369031" cy="177519"/>
      </dsp:txXfrm>
    </dsp:sp>
    <dsp:sp modelId="{A1691275-226E-4841-96E9-DE07522879F2}">
      <dsp:nvSpPr>
        <dsp:cNvPr id="0" name=""/>
        <dsp:cNvSpPr/>
      </dsp:nvSpPr>
      <dsp:spPr>
        <a:xfrm>
          <a:off x="0" y="1382012"/>
          <a:ext cx="6316211" cy="0"/>
        </a:xfrm>
        <a:prstGeom prst="line">
          <a:avLst/>
        </a:prstGeom>
        <a:solidFill>
          <a:schemeClr val="accent2">
            <a:shade val="80000"/>
            <a:hueOff val="11755"/>
            <a:satOff val="528"/>
            <a:lumOff val="132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1724040"/>
          <a:ext cx="5369031" cy="177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1724040"/>
        <a:ext cx="5369031" cy="177519"/>
      </dsp:txXfrm>
    </dsp:sp>
    <dsp:sp modelId="{2F0B78D9-1963-4495-BC51-B5B35D4531DE}">
      <dsp:nvSpPr>
        <dsp:cNvPr id="0" name=""/>
        <dsp:cNvSpPr/>
      </dsp:nvSpPr>
      <dsp:spPr>
        <a:xfrm>
          <a:off x="0" y="2386956"/>
          <a:ext cx="6316211" cy="0"/>
        </a:xfrm>
        <a:prstGeom prst="line">
          <a:avLst/>
        </a:prstGeom>
        <a:solidFill>
          <a:schemeClr val="accent2">
            <a:shade val="80000"/>
            <a:hueOff val="23511"/>
            <a:satOff val="1056"/>
            <a:lumOff val="265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0"/>
          <a:ext cx="6316211" cy="449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0" y="0"/>
        <a:ext cx="6316211" cy="449768"/>
      </dsp:txXfrm>
    </dsp:sp>
    <dsp:sp modelId="{496A7584-C961-42D8-9D9B-207ECF9047CD}">
      <dsp:nvSpPr>
        <dsp:cNvPr id="0" name=""/>
        <dsp:cNvSpPr/>
      </dsp:nvSpPr>
      <dsp:spPr>
        <a:xfrm>
          <a:off x="0" y="807046"/>
          <a:ext cx="6316211" cy="0"/>
        </a:xfrm>
        <a:prstGeom prst="line">
          <a:avLst/>
        </a:prstGeom>
        <a:solidFill>
          <a:schemeClr val="accent2">
            <a:shade val="80000"/>
            <a:hueOff val="35266"/>
            <a:satOff val="1583"/>
            <a:lumOff val="398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899105"/>
          <a:ext cx="6316211" cy="449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0" y="899105"/>
        <a:ext cx="6316211" cy="449768"/>
      </dsp:txXfrm>
    </dsp:sp>
    <dsp:sp modelId="{34E1FE42-1BC0-402F-B9AE-2B19FD4A6856}">
      <dsp:nvSpPr>
        <dsp:cNvPr id="0" name=""/>
        <dsp:cNvSpPr/>
      </dsp:nvSpPr>
      <dsp:spPr>
        <a:xfrm>
          <a:off x="0" y="1256815"/>
          <a:ext cx="6316211" cy="0"/>
        </a:xfrm>
        <a:prstGeom prst="line">
          <a:avLst/>
        </a:prstGeom>
        <a:solidFill>
          <a:schemeClr val="accent2">
            <a:shade val="80000"/>
            <a:hueOff val="47022"/>
            <a:satOff val="2111"/>
            <a:lumOff val="531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1256815"/>
          <a:ext cx="6316211" cy="449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0" y="1256815"/>
        <a:ext cx="6316211" cy="449768"/>
      </dsp:txXfrm>
    </dsp:sp>
    <dsp:sp modelId="{D4D2D77D-688E-489F-95AA-629D6D9B434E}">
      <dsp:nvSpPr>
        <dsp:cNvPr id="0" name=""/>
        <dsp:cNvSpPr/>
      </dsp:nvSpPr>
      <dsp:spPr>
        <a:xfrm flipV="1">
          <a:off x="936125" y="1128014"/>
          <a:ext cx="3291819" cy="45720"/>
        </a:xfrm>
        <a:prstGeom prst="line">
          <a:avLst/>
        </a:prstGeom>
        <a:solidFill>
          <a:schemeClr val="accent2">
            <a:shade val="80000"/>
            <a:hueOff val="58777"/>
            <a:satOff val="2639"/>
            <a:lumOff val="664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2160263"/>
          <a:ext cx="6316211" cy="449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0" y="2160263"/>
        <a:ext cx="6316211" cy="449768"/>
      </dsp:txXfrm>
    </dsp:sp>
    <dsp:sp modelId="{95B3EA1B-2B0F-40B1-BD6B-A733FBEAA15A}">
      <dsp:nvSpPr>
        <dsp:cNvPr id="0" name=""/>
        <dsp:cNvSpPr/>
      </dsp:nvSpPr>
      <dsp:spPr>
        <a:xfrm>
          <a:off x="0" y="2202073"/>
          <a:ext cx="6316211" cy="0"/>
        </a:xfrm>
        <a:prstGeom prst="line">
          <a:avLst/>
        </a:prstGeom>
        <a:solidFill>
          <a:schemeClr val="accent2">
            <a:shade val="80000"/>
            <a:hueOff val="70533"/>
            <a:satOff val="3167"/>
            <a:lumOff val="797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1830605"/>
          <a:ext cx="6316211" cy="449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0" y="1830605"/>
        <a:ext cx="6316211" cy="449768"/>
      </dsp:txXfrm>
    </dsp:sp>
    <dsp:sp modelId="{C88C0D09-8563-4522-851E-720449C33A5C}">
      <dsp:nvSpPr>
        <dsp:cNvPr id="0" name=""/>
        <dsp:cNvSpPr/>
      </dsp:nvSpPr>
      <dsp:spPr>
        <a:xfrm>
          <a:off x="0" y="2651842"/>
          <a:ext cx="6316211" cy="0"/>
        </a:xfrm>
        <a:prstGeom prst="line">
          <a:avLst/>
        </a:prstGeom>
        <a:solidFill>
          <a:schemeClr val="accent2">
            <a:shade val="80000"/>
            <a:hueOff val="82288"/>
            <a:satOff val="3695"/>
            <a:lumOff val="930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2651842"/>
          <a:ext cx="6316211" cy="449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0" y="2651842"/>
        <a:ext cx="6316211" cy="449768"/>
      </dsp:txXfrm>
    </dsp:sp>
    <dsp:sp modelId="{3D0A868B-010C-4A39-B916-4B3330AEF656}">
      <dsp:nvSpPr>
        <dsp:cNvPr id="0" name=""/>
        <dsp:cNvSpPr/>
      </dsp:nvSpPr>
      <dsp:spPr>
        <a:xfrm>
          <a:off x="0" y="1008110"/>
          <a:ext cx="6316211" cy="0"/>
        </a:xfrm>
        <a:prstGeom prst="line">
          <a:avLst/>
        </a:prstGeom>
        <a:solidFill>
          <a:schemeClr val="accent2">
            <a:shade val="80000"/>
            <a:hueOff val="94044"/>
            <a:satOff val="4222"/>
            <a:lumOff val="1063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3901026"/>
          <a:ext cx="5164070" cy="449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288019" y="3901026"/>
        <a:ext cx="5164070" cy="449768"/>
      </dsp:txXfrm>
    </dsp:sp>
    <dsp:sp modelId="{0F2A34FB-4E9D-4040-B5F0-60B7CC574900}">
      <dsp:nvSpPr>
        <dsp:cNvPr id="0" name=""/>
        <dsp:cNvSpPr/>
      </dsp:nvSpPr>
      <dsp:spPr>
        <a:xfrm>
          <a:off x="0" y="4289463"/>
          <a:ext cx="6316211" cy="0"/>
        </a:xfrm>
        <a:prstGeom prst="line">
          <a:avLst/>
        </a:prstGeom>
        <a:solidFill>
          <a:schemeClr val="accent2">
            <a:shade val="80000"/>
            <a:hueOff val="105799"/>
            <a:satOff val="4750"/>
            <a:lumOff val="1196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390FD-7798-4518-9750-B44BE9AC8F0D}">
      <dsp:nvSpPr>
        <dsp:cNvPr id="0" name=""/>
        <dsp:cNvSpPr/>
      </dsp:nvSpPr>
      <dsp:spPr>
        <a:xfrm>
          <a:off x="303809" y="171375"/>
          <a:ext cx="6012401" cy="362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err="1" smtClean="0"/>
            <a:t>Горшенков</a:t>
          </a:r>
          <a:r>
            <a:rPr lang="ru-RU" sz="1400" b="1" i="1" kern="1200" dirty="0" smtClean="0"/>
            <a:t> Геннадий Геннадьевич, </a:t>
          </a:r>
          <a:r>
            <a:rPr lang="ru-RU" sz="1400" b="0" i="1" kern="1200" dirty="0" smtClean="0"/>
            <a:t>заведующий кафедрой уголовного права и процесса Нижегородского института управления </a:t>
          </a:r>
          <a:r>
            <a:rPr lang="ru-RU" sz="1400" b="0" i="1" kern="1200" dirty="0" err="1" smtClean="0"/>
            <a:t>РАНХиГС</a:t>
          </a:r>
          <a:r>
            <a:rPr lang="ru-RU" sz="1400" b="0" i="1" kern="1200" dirty="0" smtClean="0"/>
            <a:t>, кандидат юридических наук, доцент</a:t>
          </a:r>
          <a:endParaRPr lang="ru-RU" sz="1400" b="0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Горшенков</a:t>
          </a:r>
          <a:r>
            <a:rPr lang="ru-RU" sz="1400" b="1" i="1" kern="1200" dirty="0" smtClean="0"/>
            <a:t> Геннадий Николаевич,</a:t>
          </a:r>
          <a:r>
            <a:rPr lang="ru-RU" sz="1400" kern="1200" dirty="0" smtClean="0"/>
            <a:t> </a:t>
          </a:r>
          <a:r>
            <a:rPr lang="ru-RU" sz="1400" i="1" kern="1200" dirty="0" smtClean="0"/>
            <a:t>профессор кафедры уголовного права и процесса юридического факультета ННГУ, доктор юридических наук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Практико-ориентированное обучение и исследовательская деятельность студентов</a:t>
          </a:r>
          <a:endParaRPr lang="ru-RU" sz="500" b="1" kern="1200" dirty="0"/>
        </a:p>
      </dsp:txBody>
      <dsp:txXfrm>
        <a:off x="303809" y="171375"/>
        <a:ext cx="6012401" cy="362311"/>
      </dsp:txXfrm>
    </dsp:sp>
    <dsp:sp modelId="{3BB8B1DC-BF29-464B-97A3-BD1B3CB47D26}">
      <dsp:nvSpPr>
        <dsp:cNvPr id="0" name=""/>
        <dsp:cNvSpPr/>
      </dsp:nvSpPr>
      <dsp:spPr>
        <a:xfrm>
          <a:off x="0" y="3913691"/>
          <a:ext cx="6316211" cy="0"/>
        </a:xfrm>
        <a:prstGeom prst="line">
          <a:avLst/>
        </a:prstGeom>
        <a:solidFill>
          <a:schemeClr val="accent2">
            <a:shade val="80000"/>
            <a:hueOff val="117555"/>
            <a:satOff val="5278"/>
            <a:lumOff val="1328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72004" y="2848166"/>
          <a:ext cx="5369031" cy="177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72004" y="2848166"/>
        <a:ext cx="5369031" cy="177519"/>
      </dsp:txXfrm>
    </dsp:sp>
    <dsp:sp modelId="{C26F534E-8717-4F6E-A8EE-601F44221914}">
      <dsp:nvSpPr>
        <dsp:cNvPr id="0" name=""/>
        <dsp:cNvSpPr/>
      </dsp:nvSpPr>
      <dsp:spPr>
        <a:xfrm>
          <a:off x="0" y="4091211"/>
          <a:ext cx="6316211" cy="0"/>
        </a:xfrm>
        <a:prstGeom prst="line">
          <a:avLst/>
        </a:prstGeom>
        <a:solidFill>
          <a:schemeClr val="accent2">
            <a:shade val="80000"/>
            <a:hueOff val="129310"/>
            <a:satOff val="5806"/>
            <a:lumOff val="1461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0"/>
          <a:ext cx="6311252" cy="449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R="0" lvl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1300" b="0" i="1" kern="1200" dirty="0"/>
        </a:p>
      </dsp:txBody>
      <dsp:txXfrm>
        <a:off x="0" y="0"/>
        <a:ext cx="6311252" cy="449768"/>
      </dsp:txXfrm>
    </dsp:sp>
    <dsp:sp modelId="{D6BF24A3-3F1A-45DD-AC30-76D27547FAB6}">
      <dsp:nvSpPr>
        <dsp:cNvPr id="0" name=""/>
        <dsp:cNvSpPr/>
      </dsp:nvSpPr>
      <dsp:spPr>
        <a:xfrm>
          <a:off x="0" y="4216010"/>
          <a:ext cx="6316211" cy="0"/>
        </a:xfrm>
        <a:prstGeom prst="line">
          <a:avLst/>
        </a:prstGeom>
        <a:solidFill>
          <a:schemeClr val="accent2">
            <a:shade val="80000"/>
            <a:hueOff val="141066"/>
            <a:satOff val="6334"/>
            <a:lumOff val="1594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6D26E-7C13-47F1-B765-7AC69144C3C5}">
      <dsp:nvSpPr>
        <dsp:cNvPr id="0" name=""/>
        <dsp:cNvSpPr/>
      </dsp:nvSpPr>
      <dsp:spPr>
        <a:xfrm>
          <a:off x="310832" y="2171642"/>
          <a:ext cx="5998452" cy="57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Романова Татьяна Николаевна, </a:t>
          </a:r>
          <a:r>
            <a:rPr lang="ru-RU" sz="1400" i="1" kern="1200" dirty="0" smtClean="0"/>
            <a:t>учитель МБОУ «Лицей № 40» </a:t>
          </a:r>
          <a:r>
            <a:rPr lang="ru-RU" sz="1400" i="1" kern="1200" dirty="0" err="1" smtClean="0"/>
            <a:t>г.Нижнего</a:t>
          </a:r>
          <a:r>
            <a:rPr lang="ru-RU" sz="1400" i="1" kern="1200" dirty="0" smtClean="0"/>
            <a:t> Новгорода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Потенциал обществоведческих образовательных предметов и внеурочной работы в воспитании правовой культуры школьников</a:t>
          </a:r>
          <a:endParaRPr lang="ru-RU" sz="1400" b="1" kern="1200" dirty="0"/>
        </a:p>
      </dsp:txBody>
      <dsp:txXfrm>
        <a:off x="310832" y="2171642"/>
        <a:ext cx="5998452" cy="578618"/>
      </dsp:txXfrm>
    </dsp:sp>
    <dsp:sp modelId="{4E787225-F8AF-447F-B669-ABC8244E8B68}">
      <dsp:nvSpPr>
        <dsp:cNvPr id="0" name=""/>
        <dsp:cNvSpPr/>
      </dsp:nvSpPr>
      <dsp:spPr>
        <a:xfrm>
          <a:off x="0" y="5119598"/>
          <a:ext cx="6316211" cy="0"/>
        </a:xfrm>
        <a:prstGeom prst="line">
          <a:avLst/>
        </a:prstGeom>
        <a:solidFill>
          <a:schemeClr val="accent2">
            <a:shade val="80000"/>
            <a:hueOff val="152821"/>
            <a:satOff val="6861"/>
            <a:lumOff val="1727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575CB-A759-4983-9F6C-7F8A3DA90054}">
      <dsp:nvSpPr>
        <dsp:cNvPr id="0" name=""/>
        <dsp:cNvSpPr/>
      </dsp:nvSpPr>
      <dsp:spPr>
        <a:xfrm>
          <a:off x="310832" y="3386085"/>
          <a:ext cx="5998452" cy="1015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Саунина</a:t>
          </a:r>
          <a:r>
            <a:rPr lang="ru-RU" sz="1400" b="1" i="1" kern="1200" dirty="0" smtClean="0"/>
            <a:t> Елена Валентиновна, </a:t>
          </a:r>
          <a:r>
            <a:rPr lang="ru-RU" sz="1400" i="1" kern="1200" dirty="0" smtClean="0"/>
            <a:t>доцент кафедры европейского и международного права юридического факультета ННГУ, кандидат юридических наук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Роль международного права в обеспечении и защите прав и свобод человека</a:t>
          </a:r>
          <a:endParaRPr lang="ru-RU" sz="1400" b="1" kern="1200" dirty="0"/>
        </a:p>
      </dsp:txBody>
      <dsp:txXfrm>
        <a:off x="310832" y="3386085"/>
        <a:ext cx="5998452" cy="1015933"/>
      </dsp:txXfrm>
    </dsp:sp>
    <dsp:sp modelId="{48E35BFA-E3FD-4C98-9E20-DA62324CB724}">
      <dsp:nvSpPr>
        <dsp:cNvPr id="0" name=""/>
        <dsp:cNvSpPr/>
      </dsp:nvSpPr>
      <dsp:spPr>
        <a:xfrm>
          <a:off x="0" y="6135532"/>
          <a:ext cx="6316211" cy="0"/>
        </a:xfrm>
        <a:prstGeom prst="line">
          <a:avLst/>
        </a:prstGeom>
        <a:solidFill>
          <a:schemeClr val="accent2">
            <a:shade val="80000"/>
            <a:hueOff val="164577"/>
            <a:satOff val="7389"/>
            <a:lumOff val="1860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0D0CD-2F5D-427B-B8B1-23FF7B037015}">
      <dsp:nvSpPr>
        <dsp:cNvPr id="0" name=""/>
        <dsp:cNvSpPr/>
      </dsp:nvSpPr>
      <dsp:spPr>
        <a:xfrm>
          <a:off x="310832" y="4743407"/>
          <a:ext cx="5998452" cy="1015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Орлова Юлия Михайловна, </a:t>
          </a:r>
          <a:r>
            <a:rPr lang="ru-RU" sz="1400" i="1" kern="1200" dirty="0" smtClean="0"/>
            <a:t>заместитель декана юридического факультета ННГУ по воспитательной работе, доцент  кафедры европейского и международного права юридического факультета ННГУ, кандидат юридических наук  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Практика Суда ЕС по вопросам защиты трудовых прав </a:t>
          </a:r>
          <a:endParaRPr lang="ru-RU" sz="1400" b="1" kern="1200" dirty="0"/>
        </a:p>
      </dsp:txBody>
      <dsp:txXfrm>
        <a:off x="310832" y="4743407"/>
        <a:ext cx="5998452" cy="1015933"/>
      </dsp:txXfrm>
    </dsp:sp>
    <dsp:sp modelId="{98BA4FF9-BE92-4B94-AE07-DA41699EDBC6}">
      <dsp:nvSpPr>
        <dsp:cNvPr id="0" name=""/>
        <dsp:cNvSpPr/>
      </dsp:nvSpPr>
      <dsp:spPr>
        <a:xfrm>
          <a:off x="0" y="7151466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45EEA-B614-49C3-AD90-CA5521F766C6}">
      <dsp:nvSpPr>
        <dsp:cNvPr id="0" name=""/>
        <dsp:cNvSpPr/>
      </dsp:nvSpPr>
      <dsp:spPr>
        <a:xfrm>
          <a:off x="310832" y="6100729"/>
          <a:ext cx="5998452" cy="1015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Обидина</a:t>
          </a:r>
          <a:r>
            <a:rPr lang="ru-RU" sz="1400" b="1" i="1" kern="1200" dirty="0" smtClean="0"/>
            <a:t> Людмила Борисовна, </a:t>
          </a:r>
          <a:r>
            <a:rPr lang="ru-RU" sz="1400" i="1" kern="1200" dirty="0" smtClean="0"/>
            <a:t>доцент кафедры уголовного права                       и процесса юридического факультета ННГУ, кандидат юридических наук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Конституционное право выбора языка общения: проблемы реализации в уголовном судопроизводстве</a:t>
          </a:r>
          <a:endParaRPr lang="ru-RU" sz="1400" b="1" kern="1200" dirty="0"/>
        </a:p>
      </dsp:txBody>
      <dsp:txXfrm>
        <a:off x="310832" y="6100729"/>
        <a:ext cx="5998452" cy="101593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210273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5753851"/>
          <a:ext cx="5369031" cy="20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753851"/>
        <a:ext cx="5369031" cy="202710"/>
      </dsp:txXfrm>
    </dsp:sp>
    <dsp:sp modelId="{A1691275-226E-4841-96E9-DE07522879F2}">
      <dsp:nvSpPr>
        <dsp:cNvPr id="0" name=""/>
        <dsp:cNvSpPr/>
      </dsp:nvSpPr>
      <dsp:spPr>
        <a:xfrm>
          <a:off x="0" y="1556217"/>
          <a:ext cx="6316211" cy="0"/>
        </a:xfrm>
        <a:prstGeom prst="line">
          <a:avLst/>
        </a:prstGeom>
        <a:solidFill>
          <a:schemeClr val="accent2">
            <a:shade val="80000"/>
            <a:hueOff val="12595"/>
            <a:satOff val="566"/>
            <a:lumOff val="142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1972324"/>
          <a:ext cx="5369031" cy="20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1972324"/>
        <a:ext cx="5369031" cy="202710"/>
      </dsp:txXfrm>
    </dsp:sp>
    <dsp:sp modelId="{2F0B78D9-1963-4495-BC51-B5B35D4531DE}">
      <dsp:nvSpPr>
        <dsp:cNvPr id="0" name=""/>
        <dsp:cNvSpPr/>
      </dsp:nvSpPr>
      <dsp:spPr>
        <a:xfrm>
          <a:off x="0" y="2708878"/>
          <a:ext cx="6316211" cy="0"/>
        </a:xfrm>
        <a:prstGeom prst="line">
          <a:avLst/>
        </a:prstGeom>
        <a:solidFill>
          <a:schemeClr val="accent2">
            <a:shade val="80000"/>
            <a:hueOff val="25190"/>
            <a:satOff val="1131"/>
            <a:lumOff val="284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0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0" y="0"/>
        <a:ext cx="6316211" cy="513594"/>
      </dsp:txXfrm>
    </dsp:sp>
    <dsp:sp modelId="{496A7584-C961-42D8-9D9B-207ECF9047CD}">
      <dsp:nvSpPr>
        <dsp:cNvPr id="0" name=""/>
        <dsp:cNvSpPr/>
      </dsp:nvSpPr>
      <dsp:spPr>
        <a:xfrm>
          <a:off x="0" y="925203"/>
          <a:ext cx="6316211" cy="0"/>
        </a:xfrm>
        <a:prstGeom prst="line">
          <a:avLst/>
        </a:prstGeom>
        <a:solidFill>
          <a:schemeClr val="accent2">
            <a:shade val="80000"/>
            <a:hueOff val="37786"/>
            <a:satOff val="1697"/>
            <a:lumOff val="427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1030325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0" y="1030325"/>
        <a:ext cx="6316211" cy="513594"/>
      </dsp:txXfrm>
    </dsp:sp>
    <dsp:sp modelId="{34E1FE42-1BC0-402F-B9AE-2B19FD4A6856}">
      <dsp:nvSpPr>
        <dsp:cNvPr id="0" name=""/>
        <dsp:cNvSpPr/>
      </dsp:nvSpPr>
      <dsp:spPr>
        <a:xfrm>
          <a:off x="0" y="1438797"/>
          <a:ext cx="6316211" cy="0"/>
        </a:xfrm>
        <a:prstGeom prst="line">
          <a:avLst/>
        </a:prstGeom>
        <a:solidFill>
          <a:schemeClr val="accent2">
            <a:shade val="80000"/>
            <a:hueOff val="50381"/>
            <a:satOff val="2262"/>
            <a:lumOff val="569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1438797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0" y="1438797"/>
        <a:ext cx="6316211" cy="513594"/>
      </dsp:txXfrm>
    </dsp:sp>
    <dsp:sp modelId="{D4D2D77D-688E-489F-95AA-629D6D9B434E}">
      <dsp:nvSpPr>
        <dsp:cNvPr id="0" name=""/>
        <dsp:cNvSpPr/>
      </dsp:nvSpPr>
      <dsp:spPr>
        <a:xfrm flipV="1">
          <a:off x="936125" y="1298206"/>
          <a:ext cx="3291819" cy="45720"/>
        </a:xfrm>
        <a:prstGeom prst="line">
          <a:avLst/>
        </a:prstGeom>
        <a:solidFill>
          <a:schemeClr val="accent2">
            <a:shade val="80000"/>
            <a:hueOff val="62976"/>
            <a:satOff val="2828"/>
            <a:lumOff val="711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2463962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0" y="2463962"/>
        <a:ext cx="6316211" cy="513594"/>
      </dsp:txXfrm>
    </dsp:sp>
    <dsp:sp modelId="{95B3EA1B-2B0F-40B1-BD6B-A733FBEAA15A}">
      <dsp:nvSpPr>
        <dsp:cNvPr id="0" name=""/>
        <dsp:cNvSpPr/>
      </dsp:nvSpPr>
      <dsp:spPr>
        <a:xfrm>
          <a:off x="0" y="2511705"/>
          <a:ext cx="6316211" cy="0"/>
        </a:xfrm>
        <a:prstGeom prst="line">
          <a:avLst/>
        </a:prstGeom>
        <a:solidFill>
          <a:schemeClr val="accent2">
            <a:shade val="80000"/>
            <a:hueOff val="75571"/>
            <a:satOff val="3393"/>
            <a:lumOff val="854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2087523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0" y="2087523"/>
        <a:ext cx="6316211" cy="513594"/>
      </dsp:txXfrm>
    </dsp:sp>
    <dsp:sp modelId="{C88C0D09-8563-4522-851E-720449C33A5C}">
      <dsp:nvSpPr>
        <dsp:cNvPr id="0" name=""/>
        <dsp:cNvSpPr/>
      </dsp:nvSpPr>
      <dsp:spPr>
        <a:xfrm>
          <a:off x="0" y="3025300"/>
          <a:ext cx="6316211" cy="0"/>
        </a:xfrm>
        <a:prstGeom prst="line">
          <a:avLst/>
        </a:prstGeom>
        <a:solidFill>
          <a:schemeClr val="accent2">
            <a:shade val="80000"/>
            <a:hueOff val="88166"/>
            <a:satOff val="3959"/>
            <a:lumOff val="99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3025300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0" y="3025300"/>
        <a:ext cx="6316211" cy="513594"/>
      </dsp:txXfrm>
    </dsp:sp>
    <dsp:sp modelId="{3D0A868B-010C-4A39-B916-4B3330AEF656}">
      <dsp:nvSpPr>
        <dsp:cNvPr id="0" name=""/>
        <dsp:cNvSpPr/>
      </dsp:nvSpPr>
      <dsp:spPr>
        <a:xfrm>
          <a:off x="0" y="1250972"/>
          <a:ext cx="6316211" cy="0"/>
        </a:xfrm>
        <a:prstGeom prst="line">
          <a:avLst/>
        </a:prstGeom>
        <a:solidFill>
          <a:schemeClr val="accent2">
            <a:shade val="80000"/>
            <a:hueOff val="100761"/>
            <a:satOff val="4524"/>
            <a:lumOff val="1139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4451751"/>
          <a:ext cx="5164070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288019" y="4451751"/>
        <a:ext cx="5164070" cy="513594"/>
      </dsp:txXfrm>
    </dsp:sp>
    <dsp:sp modelId="{3BB8B1DC-BF29-464B-97A3-BD1B3CB47D26}">
      <dsp:nvSpPr>
        <dsp:cNvPr id="0" name=""/>
        <dsp:cNvSpPr/>
      </dsp:nvSpPr>
      <dsp:spPr>
        <a:xfrm>
          <a:off x="0" y="4052488"/>
          <a:ext cx="6316211" cy="0"/>
        </a:xfrm>
        <a:prstGeom prst="line">
          <a:avLst/>
        </a:prstGeom>
        <a:solidFill>
          <a:schemeClr val="accent2">
            <a:shade val="80000"/>
            <a:hueOff val="113357"/>
            <a:satOff val="5090"/>
            <a:lumOff val="1281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72004" y="2835758"/>
          <a:ext cx="5369031" cy="20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72004" y="2835758"/>
        <a:ext cx="5369031" cy="202710"/>
      </dsp:txXfrm>
    </dsp:sp>
    <dsp:sp modelId="{C26F534E-8717-4F6E-A8EE-601F44221914}">
      <dsp:nvSpPr>
        <dsp:cNvPr id="0" name=""/>
        <dsp:cNvSpPr/>
      </dsp:nvSpPr>
      <dsp:spPr>
        <a:xfrm>
          <a:off x="0" y="4255199"/>
          <a:ext cx="6316211" cy="0"/>
        </a:xfrm>
        <a:prstGeom prst="line">
          <a:avLst/>
        </a:prstGeom>
        <a:solidFill>
          <a:schemeClr val="accent2">
            <a:shade val="80000"/>
            <a:hueOff val="125952"/>
            <a:satOff val="5655"/>
            <a:lumOff val="1423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0"/>
          <a:ext cx="6311252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R="0" lvl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1300" b="0" i="1" kern="1200" dirty="0"/>
        </a:p>
      </dsp:txBody>
      <dsp:txXfrm>
        <a:off x="0" y="0"/>
        <a:ext cx="6311252" cy="513594"/>
      </dsp:txXfrm>
    </dsp:sp>
    <dsp:sp modelId="{D6BF24A3-3F1A-45DD-AC30-76D27547FAB6}">
      <dsp:nvSpPr>
        <dsp:cNvPr id="0" name=""/>
        <dsp:cNvSpPr/>
      </dsp:nvSpPr>
      <dsp:spPr>
        <a:xfrm>
          <a:off x="0" y="4397708"/>
          <a:ext cx="6316211" cy="0"/>
        </a:xfrm>
        <a:prstGeom prst="line">
          <a:avLst/>
        </a:prstGeom>
        <a:solidFill>
          <a:schemeClr val="accent2">
            <a:shade val="80000"/>
            <a:hueOff val="138547"/>
            <a:satOff val="6221"/>
            <a:lumOff val="1566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6D26E-7C13-47F1-B765-7AC69144C3C5}">
      <dsp:nvSpPr>
        <dsp:cNvPr id="0" name=""/>
        <dsp:cNvSpPr/>
      </dsp:nvSpPr>
      <dsp:spPr>
        <a:xfrm>
          <a:off x="310832" y="1528696"/>
          <a:ext cx="5998452" cy="660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Кулакова Мария Николаевна, </a:t>
          </a:r>
          <a:r>
            <a:rPr lang="ru-RU" sz="1400" i="1" kern="1200" dirty="0" smtClean="0"/>
            <a:t>ведущий специалист Арбитражного суда Волго-Вятского округа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Предупреждение коррупционных преступлений в системе обеспечения прав и свобод человека</a:t>
          </a:r>
          <a:endParaRPr lang="ru-RU" sz="1400" b="1" kern="1200" dirty="0"/>
        </a:p>
      </dsp:txBody>
      <dsp:txXfrm>
        <a:off x="310832" y="1528696"/>
        <a:ext cx="5998452" cy="660728"/>
      </dsp:txXfrm>
    </dsp:sp>
    <dsp:sp modelId="{4E787225-F8AF-447F-B669-ABC8244E8B68}">
      <dsp:nvSpPr>
        <dsp:cNvPr id="0" name=""/>
        <dsp:cNvSpPr/>
      </dsp:nvSpPr>
      <dsp:spPr>
        <a:xfrm>
          <a:off x="0" y="5429522"/>
          <a:ext cx="6316211" cy="0"/>
        </a:xfrm>
        <a:prstGeom prst="line">
          <a:avLst/>
        </a:prstGeom>
        <a:solidFill>
          <a:schemeClr val="accent2">
            <a:shade val="80000"/>
            <a:hueOff val="151142"/>
            <a:satOff val="6786"/>
            <a:lumOff val="1708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575CB-A759-4983-9F6C-7F8A3DA90054}">
      <dsp:nvSpPr>
        <dsp:cNvPr id="0" name=""/>
        <dsp:cNvSpPr/>
      </dsp:nvSpPr>
      <dsp:spPr>
        <a:xfrm>
          <a:off x="310832" y="2743146"/>
          <a:ext cx="5998452" cy="1160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Кузнецова Светлана Николаевна, </a:t>
          </a:r>
          <a:r>
            <a:rPr lang="ru-RU" sz="1400" i="1" kern="1200" dirty="0" smtClean="0"/>
            <a:t>заместитель декана юридического факультета ННГУ по международной деятельности, доцент  кафедры европейского и международного права юридического факультета ННГУ, кандидат юридических наук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Правовые основы и сравнительный анализ программных документов субъектов Российской Федерации в сфере обеспечения защиты прав человека</a:t>
          </a:r>
          <a:endParaRPr lang="ru-RU" sz="1400" b="1" kern="1200" dirty="0"/>
        </a:p>
      </dsp:txBody>
      <dsp:txXfrm>
        <a:off x="310832" y="2743146"/>
        <a:ext cx="5998452" cy="1160101"/>
      </dsp:txXfrm>
    </dsp:sp>
    <dsp:sp modelId="{48E35BFA-E3FD-4C98-9E20-DA62324CB724}">
      <dsp:nvSpPr>
        <dsp:cNvPr id="0" name=""/>
        <dsp:cNvSpPr/>
      </dsp:nvSpPr>
      <dsp:spPr>
        <a:xfrm>
          <a:off x="0" y="6589623"/>
          <a:ext cx="6316211" cy="0"/>
        </a:xfrm>
        <a:prstGeom prst="line">
          <a:avLst/>
        </a:prstGeom>
        <a:solidFill>
          <a:schemeClr val="accent2">
            <a:shade val="80000"/>
            <a:hueOff val="163737"/>
            <a:satOff val="7352"/>
            <a:lumOff val="1850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0D0CD-2F5D-427B-B8B1-23FF7B037015}">
      <dsp:nvSpPr>
        <dsp:cNvPr id="0" name=""/>
        <dsp:cNvSpPr/>
      </dsp:nvSpPr>
      <dsp:spPr>
        <a:xfrm>
          <a:off x="310832" y="4503763"/>
          <a:ext cx="5998452" cy="1160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Тихонова Светлана Сергеевна,  </a:t>
          </a:r>
          <a:r>
            <a:rPr lang="ru-RU" sz="1400" i="1" kern="1200" dirty="0" smtClean="0"/>
            <a:t>заместитель декана юридического факультета ННГУ по научной работе, доцент кафедры </a:t>
          </a:r>
          <a:r>
            <a:rPr lang="ru-RU" sz="1400" i="1" kern="1200" smtClean="0"/>
            <a:t>уголовного права                   и процесса </a:t>
          </a:r>
          <a:r>
            <a:rPr lang="ru-RU" sz="1400" i="1" kern="1200" dirty="0" smtClean="0"/>
            <a:t>юридического факультета ННГУ, кандидат юридических наук 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Стратегия обеспечения и защиты прав и свобод человека: юридико-технический анализ современного состояния регионального нормативного регулирования правозащитной деятельности</a:t>
          </a:r>
          <a:endParaRPr lang="ru-RU" sz="1400" b="1" kern="1200" dirty="0"/>
        </a:p>
      </dsp:txBody>
      <dsp:txXfrm>
        <a:off x="310832" y="4503763"/>
        <a:ext cx="5998452" cy="1160101"/>
      </dsp:txXfrm>
    </dsp:sp>
    <dsp:sp modelId="{15595962-86BC-4FC4-AA87-287CD89F4F4A}">
      <dsp:nvSpPr>
        <dsp:cNvPr id="0" name=""/>
        <dsp:cNvSpPr/>
      </dsp:nvSpPr>
      <dsp:spPr>
        <a:xfrm>
          <a:off x="0" y="7749725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508EF-87CA-4261-ADF7-CDC0CC961EF4}">
      <dsp:nvSpPr>
        <dsp:cNvPr id="0" name=""/>
        <dsp:cNvSpPr/>
      </dsp:nvSpPr>
      <dsp:spPr>
        <a:xfrm>
          <a:off x="303809" y="171375"/>
          <a:ext cx="6012401" cy="413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Попкова Жанна Георгиевна, </a:t>
          </a:r>
          <a:r>
            <a:rPr lang="ru-RU" sz="1400" i="1" kern="1200" dirty="0" smtClean="0"/>
            <a:t>старший преподаватель кафедры административного и финансового права юридического факультета ННГУ</a:t>
          </a:r>
        </a:p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kern="1200" dirty="0" smtClean="0"/>
            <a:t>Роль науки и практики налогового права в обеспечении прогрессивного развития российского общества</a:t>
          </a:r>
          <a:endParaRPr lang="ru-RU" sz="1400" b="1" kern="1200" dirty="0"/>
        </a:p>
      </dsp:txBody>
      <dsp:txXfrm>
        <a:off x="303809" y="171375"/>
        <a:ext cx="6012401" cy="41372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389440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6758499"/>
          <a:ext cx="5369031" cy="238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6758499"/>
        <a:ext cx="5369031" cy="238135"/>
      </dsp:txXfrm>
    </dsp:sp>
    <dsp:sp modelId="{7E64AB7D-9E72-412A-8297-82EBEFC80926}">
      <dsp:nvSpPr>
        <dsp:cNvPr id="0" name=""/>
        <dsp:cNvSpPr/>
      </dsp:nvSpPr>
      <dsp:spPr>
        <a:xfrm>
          <a:off x="0" y="3039987"/>
          <a:ext cx="6316211" cy="0"/>
        </a:xfrm>
        <a:prstGeom prst="line">
          <a:avLst/>
        </a:prstGeom>
        <a:solidFill>
          <a:schemeClr val="accent2">
            <a:shade val="80000"/>
            <a:hueOff val="11021"/>
            <a:satOff val="495"/>
            <a:lumOff val="124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268E0-590E-4F2E-86FC-C49A5FED2ACE}">
      <dsp:nvSpPr>
        <dsp:cNvPr id="0" name=""/>
        <dsp:cNvSpPr/>
      </dsp:nvSpPr>
      <dsp:spPr>
        <a:xfrm>
          <a:off x="1368154" y="159748"/>
          <a:ext cx="4387745" cy="364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ДИСКУССИОННЫЕ ПЛОЩАДКИ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/>
        </a:p>
      </dsp:txBody>
      <dsp:txXfrm>
        <a:off x="1368154" y="159748"/>
        <a:ext cx="4387745" cy="364929"/>
      </dsp:txXfrm>
    </dsp:sp>
    <dsp:sp modelId="{0AD2DB2E-F4B7-47FF-998C-A5900A0F77A4}">
      <dsp:nvSpPr>
        <dsp:cNvPr id="0" name=""/>
        <dsp:cNvSpPr/>
      </dsp:nvSpPr>
      <dsp:spPr>
        <a:xfrm>
          <a:off x="0" y="3037976"/>
          <a:ext cx="6316211" cy="0"/>
        </a:xfrm>
        <a:prstGeom prst="line">
          <a:avLst/>
        </a:prstGeom>
        <a:solidFill>
          <a:schemeClr val="accent2">
            <a:shade val="80000"/>
            <a:hueOff val="22042"/>
            <a:satOff val="990"/>
            <a:lumOff val="249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D143D-4BE7-449E-9B32-17A06D9E6A2E}">
      <dsp:nvSpPr>
        <dsp:cNvPr id="0" name=""/>
        <dsp:cNvSpPr/>
      </dsp:nvSpPr>
      <dsp:spPr>
        <a:xfrm>
          <a:off x="2753" y="2093015"/>
          <a:ext cx="6313457" cy="272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Модераторы: </a:t>
          </a:r>
          <a:endParaRPr lang="ru-RU" sz="600" b="0" kern="1200" dirty="0"/>
        </a:p>
      </dsp:txBody>
      <dsp:txXfrm>
        <a:off x="2753" y="2093015"/>
        <a:ext cx="6313457" cy="272387"/>
      </dsp:txXfrm>
    </dsp:sp>
    <dsp:sp modelId="{EA9FB7B9-519A-4223-87F7-26985C8C05E2}">
      <dsp:nvSpPr>
        <dsp:cNvPr id="0" name=""/>
        <dsp:cNvSpPr/>
      </dsp:nvSpPr>
      <dsp:spPr>
        <a:xfrm>
          <a:off x="0" y="570857"/>
          <a:ext cx="6316211" cy="0"/>
        </a:xfrm>
        <a:prstGeom prst="line">
          <a:avLst/>
        </a:prstGeom>
        <a:solidFill>
          <a:schemeClr val="accent2">
            <a:shade val="80000"/>
            <a:hueOff val="33062"/>
            <a:satOff val="1484"/>
            <a:lumOff val="3737"/>
            <a:alphaOff val="0"/>
          </a:schemeClr>
        </a:solidFill>
        <a:ln w="25400" cap="flat" cmpd="sng" algn="ctr">
          <a:solidFill>
            <a:schemeClr val="accent2">
              <a:shade val="80000"/>
              <a:hueOff val="33062"/>
              <a:satOff val="1484"/>
              <a:lumOff val="37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F5116-D188-4F43-BE17-B4749636CC9B}">
      <dsp:nvSpPr>
        <dsp:cNvPr id="0" name=""/>
        <dsp:cNvSpPr/>
      </dsp:nvSpPr>
      <dsp:spPr>
        <a:xfrm>
          <a:off x="5124" y="2669074"/>
          <a:ext cx="6311086" cy="60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Лаврентьев Александр  Рудольфович</a:t>
          </a:r>
          <a:r>
            <a:rPr lang="ru-RU" sz="1400" kern="1200" dirty="0" smtClean="0"/>
            <a:t>, </a:t>
          </a:r>
          <a:r>
            <a:rPr lang="ru-RU" sz="1400" i="1" kern="1200" dirty="0" smtClean="0"/>
            <a:t>заведующий кафедрой государственно-правовых дисциплин Приволжского филиала Российского государственного университета правосудия (далее – ПФРГУП), председатель научно-консультативного совета при Законодательном Собрании Нижегородской области</a:t>
          </a:r>
          <a:endParaRPr lang="ru-RU" sz="1400" kern="1200" dirty="0"/>
        </a:p>
      </dsp:txBody>
      <dsp:txXfrm>
        <a:off x="5124" y="2669074"/>
        <a:ext cx="6311086" cy="603348"/>
      </dsp:txXfrm>
    </dsp:sp>
    <dsp:sp modelId="{877A5EF1-9080-4BA2-A02B-F86A51EA63D4}">
      <dsp:nvSpPr>
        <dsp:cNvPr id="0" name=""/>
        <dsp:cNvSpPr/>
      </dsp:nvSpPr>
      <dsp:spPr>
        <a:xfrm>
          <a:off x="0" y="1485190"/>
          <a:ext cx="6316211" cy="0"/>
        </a:xfrm>
        <a:prstGeom prst="line">
          <a:avLst/>
        </a:prstGeom>
        <a:solidFill>
          <a:schemeClr val="accent2">
            <a:shade val="80000"/>
            <a:hueOff val="44083"/>
            <a:satOff val="1979"/>
            <a:lumOff val="498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82363-F3BD-4EDF-9450-CC39B482E5AB}">
      <dsp:nvSpPr>
        <dsp:cNvPr id="0" name=""/>
        <dsp:cNvSpPr/>
      </dsp:nvSpPr>
      <dsp:spPr>
        <a:xfrm>
          <a:off x="1542" y="3749195"/>
          <a:ext cx="6314668" cy="60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Муратова Екатерина Владимировна</a:t>
          </a:r>
          <a:r>
            <a:rPr lang="ru-RU" sz="1400" kern="1200" dirty="0" smtClean="0"/>
            <a:t>, </a:t>
          </a:r>
          <a:r>
            <a:rPr lang="ru-RU" sz="1400" i="1" kern="1200" dirty="0" smtClean="0"/>
            <a:t>начальник отдела гражданского                            и социального права  аппарата Уполномоченного по правам человека                               в Нижегородской области</a:t>
          </a:r>
          <a:endParaRPr lang="ru-RU" sz="1400" kern="1200" dirty="0"/>
        </a:p>
      </dsp:txBody>
      <dsp:txXfrm>
        <a:off x="1542" y="3749195"/>
        <a:ext cx="6314668" cy="603348"/>
      </dsp:txXfrm>
    </dsp:sp>
    <dsp:sp modelId="{A1691275-226E-4841-96E9-DE07522879F2}">
      <dsp:nvSpPr>
        <dsp:cNvPr id="0" name=""/>
        <dsp:cNvSpPr/>
      </dsp:nvSpPr>
      <dsp:spPr>
        <a:xfrm>
          <a:off x="0" y="3639855"/>
          <a:ext cx="6316211" cy="0"/>
        </a:xfrm>
        <a:prstGeom prst="line">
          <a:avLst/>
        </a:prstGeom>
        <a:solidFill>
          <a:schemeClr val="accent2">
            <a:shade val="80000"/>
            <a:hueOff val="55104"/>
            <a:satOff val="2474"/>
            <a:lumOff val="622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4160136"/>
          <a:ext cx="5369031" cy="238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4160136"/>
        <a:ext cx="5369031" cy="238135"/>
      </dsp:txXfrm>
    </dsp:sp>
    <dsp:sp modelId="{2F0B78D9-1963-4495-BC51-B5B35D4531DE}">
      <dsp:nvSpPr>
        <dsp:cNvPr id="0" name=""/>
        <dsp:cNvSpPr/>
      </dsp:nvSpPr>
      <dsp:spPr>
        <a:xfrm>
          <a:off x="0" y="5000243"/>
          <a:ext cx="6316211" cy="0"/>
        </a:xfrm>
        <a:prstGeom prst="line">
          <a:avLst/>
        </a:prstGeom>
        <a:solidFill>
          <a:schemeClr val="accent2">
            <a:shade val="80000"/>
            <a:hueOff val="66125"/>
            <a:satOff val="2969"/>
            <a:lumOff val="747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2059626"/>
          <a:ext cx="6316211" cy="60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0" y="2059626"/>
        <a:ext cx="6316211" cy="603348"/>
      </dsp:txXfrm>
    </dsp:sp>
    <dsp:sp modelId="{8E76B881-8C5B-4A5A-B2AD-CE3AD32DFC15}">
      <dsp:nvSpPr>
        <dsp:cNvPr id="0" name=""/>
        <dsp:cNvSpPr/>
      </dsp:nvSpPr>
      <dsp:spPr>
        <a:xfrm>
          <a:off x="0" y="2930023"/>
          <a:ext cx="6316211" cy="0"/>
        </a:xfrm>
        <a:prstGeom prst="line">
          <a:avLst/>
        </a:prstGeom>
        <a:solidFill>
          <a:schemeClr val="accent2">
            <a:shade val="80000"/>
            <a:hueOff val="77145"/>
            <a:satOff val="3464"/>
            <a:lumOff val="872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13F17-5A1B-4047-90C8-26773AD21E6D}">
      <dsp:nvSpPr>
        <dsp:cNvPr id="0" name=""/>
        <dsp:cNvSpPr/>
      </dsp:nvSpPr>
      <dsp:spPr>
        <a:xfrm>
          <a:off x="6510" y="148797"/>
          <a:ext cx="6309700" cy="67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6510" y="148797"/>
        <a:ext cx="6309700" cy="67056"/>
      </dsp:txXfrm>
    </dsp:sp>
    <dsp:sp modelId="{34E1FE42-1BC0-402F-B9AE-2B19FD4A6856}">
      <dsp:nvSpPr>
        <dsp:cNvPr id="0" name=""/>
        <dsp:cNvSpPr/>
      </dsp:nvSpPr>
      <dsp:spPr>
        <a:xfrm>
          <a:off x="0" y="2997079"/>
          <a:ext cx="6316211" cy="0"/>
        </a:xfrm>
        <a:prstGeom prst="line">
          <a:avLst/>
        </a:prstGeom>
        <a:solidFill>
          <a:schemeClr val="accent2">
            <a:shade val="80000"/>
            <a:hueOff val="88166"/>
            <a:satOff val="3959"/>
            <a:lumOff val="99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2997079"/>
          <a:ext cx="6316211" cy="60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0" y="2997079"/>
        <a:ext cx="6316211" cy="603348"/>
      </dsp:txXfrm>
    </dsp:sp>
    <dsp:sp modelId="{D4D2D77D-688E-489F-95AA-629D6D9B434E}">
      <dsp:nvSpPr>
        <dsp:cNvPr id="0" name=""/>
        <dsp:cNvSpPr/>
      </dsp:nvSpPr>
      <dsp:spPr>
        <a:xfrm flipV="1">
          <a:off x="954632" y="1220639"/>
          <a:ext cx="3291819" cy="45720"/>
        </a:xfrm>
        <a:prstGeom prst="line">
          <a:avLst/>
        </a:prstGeom>
        <a:solidFill>
          <a:schemeClr val="accent2">
            <a:shade val="80000"/>
            <a:hueOff val="99187"/>
            <a:satOff val="4453"/>
            <a:lumOff val="1121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4193409"/>
          <a:ext cx="6316211" cy="60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0" y="4193409"/>
        <a:ext cx="6316211" cy="603348"/>
      </dsp:txXfrm>
    </dsp:sp>
    <dsp:sp modelId="{95B3EA1B-2B0F-40B1-BD6B-A733FBEAA15A}">
      <dsp:nvSpPr>
        <dsp:cNvPr id="0" name=""/>
        <dsp:cNvSpPr/>
      </dsp:nvSpPr>
      <dsp:spPr>
        <a:xfrm>
          <a:off x="0" y="4249496"/>
          <a:ext cx="6316211" cy="0"/>
        </a:xfrm>
        <a:prstGeom prst="line">
          <a:avLst/>
        </a:prstGeom>
        <a:solidFill>
          <a:schemeClr val="accent2">
            <a:shade val="80000"/>
            <a:hueOff val="110208"/>
            <a:satOff val="4948"/>
            <a:lumOff val="1245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3751184"/>
          <a:ext cx="6316211" cy="60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0" y="3751184"/>
        <a:ext cx="6316211" cy="603348"/>
      </dsp:txXfrm>
    </dsp:sp>
    <dsp:sp modelId="{C88C0D09-8563-4522-851E-720449C33A5C}">
      <dsp:nvSpPr>
        <dsp:cNvPr id="0" name=""/>
        <dsp:cNvSpPr/>
      </dsp:nvSpPr>
      <dsp:spPr>
        <a:xfrm>
          <a:off x="0" y="4852845"/>
          <a:ext cx="6316211" cy="0"/>
        </a:xfrm>
        <a:prstGeom prst="line">
          <a:avLst/>
        </a:prstGeom>
        <a:solidFill>
          <a:schemeClr val="accent2">
            <a:shade val="80000"/>
            <a:hueOff val="121229"/>
            <a:satOff val="5443"/>
            <a:lumOff val="1370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4852845"/>
          <a:ext cx="6316211" cy="60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0" y="4852845"/>
        <a:ext cx="6316211" cy="603348"/>
      </dsp:txXfrm>
    </dsp:sp>
    <dsp:sp modelId="{3D0A868B-010C-4A39-B916-4B3330AEF656}">
      <dsp:nvSpPr>
        <dsp:cNvPr id="0" name=""/>
        <dsp:cNvSpPr/>
      </dsp:nvSpPr>
      <dsp:spPr>
        <a:xfrm>
          <a:off x="0" y="1993476"/>
          <a:ext cx="6316211" cy="0"/>
        </a:xfrm>
        <a:prstGeom prst="line">
          <a:avLst/>
        </a:prstGeom>
        <a:solidFill>
          <a:schemeClr val="accent2">
            <a:shade val="80000"/>
            <a:hueOff val="132249"/>
            <a:satOff val="5938"/>
            <a:lumOff val="14950"/>
            <a:alphaOff val="0"/>
          </a:schemeClr>
        </a:solidFill>
        <a:ln w="25400" cap="flat" cmpd="sng" algn="ctr">
          <a:solidFill>
            <a:schemeClr val="accent2">
              <a:shade val="80000"/>
              <a:hueOff val="132249"/>
              <a:satOff val="5938"/>
              <a:lumOff val="149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6528579"/>
          <a:ext cx="5164070" cy="60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288019" y="6528579"/>
        <a:ext cx="5164070" cy="603348"/>
      </dsp:txXfrm>
    </dsp:sp>
    <dsp:sp modelId="{0F2A34FB-4E9D-4040-B5F0-60B7CC574900}">
      <dsp:nvSpPr>
        <dsp:cNvPr id="0" name=""/>
        <dsp:cNvSpPr/>
      </dsp:nvSpPr>
      <dsp:spPr>
        <a:xfrm>
          <a:off x="0" y="7037361"/>
          <a:ext cx="6316211" cy="0"/>
        </a:xfrm>
        <a:prstGeom prst="line">
          <a:avLst/>
        </a:prstGeom>
        <a:solidFill>
          <a:schemeClr val="accent2">
            <a:shade val="80000"/>
            <a:hueOff val="143270"/>
            <a:satOff val="6433"/>
            <a:lumOff val="1619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390FD-7798-4518-9750-B44BE9AC8F0D}">
      <dsp:nvSpPr>
        <dsp:cNvPr id="0" name=""/>
        <dsp:cNvSpPr/>
      </dsp:nvSpPr>
      <dsp:spPr>
        <a:xfrm>
          <a:off x="289345" y="6341487"/>
          <a:ext cx="6012401" cy="486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err="1" smtClean="0"/>
            <a:t>Брычкина</a:t>
          </a:r>
          <a:r>
            <a:rPr lang="ru-RU" sz="1400" b="1" i="1" kern="1200" dirty="0" smtClean="0"/>
            <a:t> Марина Владимировна, </a:t>
          </a:r>
          <a:r>
            <a:rPr lang="ru-RU" sz="1400" i="1" kern="1200" dirty="0" smtClean="0"/>
            <a:t>начальник управления по взаимодействию со СМИ</a:t>
          </a:r>
          <a:r>
            <a:rPr lang="ru-RU" sz="1400" kern="1200" dirty="0" smtClean="0"/>
            <a:t> </a:t>
          </a:r>
          <a:r>
            <a:rPr lang="ru-RU" sz="1400" i="1" kern="1200" dirty="0" smtClean="0"/>
            <a:t>Законодательного Собрания Нижегородской области</a:t>
          </a:r>
        </a:p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kern="1200" dirty="0" smtClean="0"/>
            <a:t>Средства массовой информации  как инструмент правового просвещения населения</a:t>
          </a:r>
          <a:endParaRPr lang="ru-RU" sz="500" b="1" kern="1200" dirty="0"/>
        </a:p>
      </dsp:txBody>
      <dsp:txXfrm>
        <a:off x="289345" y="6341487"/>
        <a:ext cx="6012401" cy="486027"/>
      </dsp:txXfrm>
    </dsp:sp>
    <dsp:sp modelId="{3BB8B1DC-BF29-464B-97A3-BD1B3CB47D26}">
      <dsp:nvSpPr>
        <dsp:cNvPr id="0" name=""/>
        <dsp:cNvSpPr/>
      </dsp:nvSpPr>
      <dsp:spPr>
        <a:xfrm>
          <a:off x="0" y="6545569"/>
          <a:ext cx="6316211" cy="0"/>
        </a:xfrm>
        <a:prstGeom prst="line">
          <a:avLst/>
        </a:prstGeom>
        <a:solidFill>
          <a:schemeClr val="accent2">
            <a:shade val="80000"/>
            <a:hueOff val="154291"/>
            <a:satOff val="6927"/>
            <a:lumOff val="1744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31581" y="4677916"/>
          <a:ext cx="5369031" cy="238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4677916"/>
        <a:ext cx="5369031" cy="238135"/>
      </dsp:txXfrm>
    </dsp:sp>
    <dsp:sp modelId="{C26F534E-8717-4F6E-A8EE-601F44221914}">
      <dsp:nvSpPr>
        <dsp:cNvPr id="0" name=""/>
        <dsp:cNvSpPr/>
      </dsp:nvSpPr>
      <dsp:spPr>
        <a:xfrm>
          <a:off x="0" y="6783705"/>
          <a:ext cx="6316211" cy="0"/>
        </a:xfrm>
        <a:prstGeom prst="line">
          <a:avLst/>
        </a:prstGeom>
        <a:solidFill>
          <a:schemeClr val="accent2">
            <a:shade val="80000"/>
            <a:hueOff val="165312"/>
            <a:satOff val="7422"/>
            <a:lumOff val="1868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710857"/>
          <a:ext cx="6311252" cy="60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u="sng" kern="1200" dirty="0" smtClean="0"/>
            <a:t>Роль институтов  гражданского общества и средств массовой информации в защите прав граждан и повышении                        правосознания общества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u="sng" kern="1200" dirty="0" smtClean="0"/>
            <a:t>(Место проведения:  </a:t>
          </a:r>
          <a:r>
            <a:rPr lang="ru-RU" sz="1400" i="1" u="sng" kern="1200" dirty="0" smtClean="0"/>
            <a:t>Приволжский филиал Российского государственного </a:t>
          </a:r>
          <a:r>
            <a:rPr lang="ru-RU" sz="1400" b="0" u="sng" kern="1200" dirty="0" smtClean="0"/>
            <a:t>                                            </a:t>
          </a:r>
          <a:r>
            <a:rPr lang="ru-RU" sz="1400" i="1" u="sng" kern="1200" dirty="0" smtClean="0"/>
            <a:t>университета правосудия,  г. Нижний Новгород, пр. Гагарина, д. 17а, ауд. 311)</a:t>
          </a:r>
          <a:endParaRPr lang="ru-RU" sz="1400" b="0" u="sng" kern="1200" dirty="0"/>
        </a:p>
      </dsp:txBody>
      <dsp:txXfrm>
        <a:off x="0" y="710857"/>
        <a:ext cx="6311252" cy="603348"/>
      </dsp:txXfrm>
    </dsp:sp>
    <dsp:sp modelId="{9AFB560B-158D-4BA3-A314-C40A104941D6}">
      <dsp:nvSpPr>
        <dsp:cNvPr id="0" name=""/>
        <dsp:cNvSpPr/>
      </dsp:nvSpPr>
      <dsp:spPr>
        <a:xfrm>
          <a:off x="0" y="4469279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solidFill>
            <a:schemeClr val="accent2">
              <a:shade val="80000"/>
              <a:hueOff val="176332"/>
              <a:satOff val="7917"/>
              <a:lumOff val="199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A2D41-4BA1-44C8-B11D-FADF07630DCE}">
      <dsp:nvSpPr>
        <dsp:cNvPr id="0" name=""/>
        <dsp:cNvSpPr/>
      </dsp:nvSpPr>
      <dsp:spPr>
        <a:xfrm>
          <a:off x="271142" y="4613291"/>
          <a:ext cx="5998452" cy="776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Лаврентьев Александр Рудольфович, </a:t>
          </a:r>
          <a:r>
            <a:rPr lang="ru-RU" sz="1400" i="1" kern="1200" dirty="0" smtClean="0"/>
            <a:t>заведующий кафедрой государственно-правовых дисциплин ПФРГУП,  председатель научно-консультативного совета при Законодательном Собрании Нижегородской области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Правовая регламентация общественно-государственных формирований</a:t>
          </a:r>
          <a:endParaRPr lang="ru-RU" sz="1400" b="1" kern="1200" dirty="0"/>
        </a:p>
      </dsp:txBody>
      <dsp:txXfrm>
        <a:off x="271142" y="4613291"/>
        <a:ext cx="5998452" cy="77619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210273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5753851"/>
          <a:ext cx="5369031" cy="20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753851"/>
        <a:ext cx="5369031" cy="202710"/>
      </dsp:txXfrm>
    </dsp:sp>
    <dsp:sp modelId="{A1691275-226E-4841-96E9-DE07522879F2}">
      <dsp:nvSpPr>
        <dsp:cNvPr id="0" name=""/>
        <dsp:cNvSpPr/>
      </dsp:nvSpPr>
      <dsp:spPr>
        <a:xfrm>
          <a:off x="0" y="1556217"/>
          <a:ext cx="6316211" cy="0"/>
        </a:xfrm>
        <a:prstGeom prst="line">
          <a:avLst/>
        </a:prstGeom>
        <a:solidFill>
          <a:schemeClr val="accent2">
            <a:shade val="80000"/>
            <a:hueOff val="12595"/>
            <a:satOff val="566"/>
            <a:lumOff val="142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1972324"/>
          <a:ext cx="5369031" cy="20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1972324"/>
        <a:ext cx="5369031" cy="202710"/>
      </dsp:txXfrm>
    </dsp:sp>
    <dsp:sp modelId="{2F0B78D9-1963-4495-BC51-B5B35D4531DE}">
      <dsp:nvSpPr>
        <dsp:cNvPr id="0" name=""/>
        <dsp:cNvSpPr/>
      </dsp:nvSpPr>
      <dsp:spPr>
        <a:xfrm>
          <a:off x="0" y="2708878"/>
          <a:ext cx="6316211" cy="0"/>
        </a:xfrm>
        <a:prstGeom prst="line">
          <a:avLst/>
        </a:prstGeom>
        <a:solidFill>
          <a:schemeClr val="accent2">
            <a:shade val="80000"/>
            <a:hueOff val="25190"/>
            <a:satOff val="1131"/>
            <a:lumOff val="284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0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0" y="0"/>
        <a:ext cx="6316211" cy="513594"/>
      </dsp:txXfrm>
    </dsp:sp>
    <dsp:sp modelId="{496A7584-C961-42D8-9D9B-207ECF9047CD}">
      <dsp:nvSpPr>
        <dsp:cNvPr id="0" name=""/>
        <dsp:cNvSpPr/>
      </dsp:nvSpPr>
      <dsp:spPr>
        <a:xfrm>
          <a:off x="0" y="925203"/>
          <a:ext cx="6316211" cy="0"/>
        </a:xfrm>
        <a:prstGeom prst="line">
          <a:avLst/>
        </a:prstGeom>
        <a:solidFill>
          <a:schemeClr val="accent2">
            <a:shade val="80000"/>
            <a:hueOff val="37786"/>
            <a:satOff val="1697"/>
            <a:lumOff val="427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1030325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0" y="1030325"/>
        <a:ext cx="6316211" cy="513594"/>
      </dsp:txXfrm>
    </dsp:sp>
    <dsp:sp modelId="{34E1FE42-1BC0-402F-B9AE-2B19FD4A6856}">
      <dsp:nvSpPr>
        <dsp:cNvPr id="0" name=""/>
        <dsp:cNvSpPr/>
      </dsp:nvSpPr>
      <dsp:spPr>
        <a:xfrm>
          <a:off x="0" y="1438797"/>
          <a:ext cx="6316211" cy="0"/>
        </a:xfrm>
        <a:prstGeom prst="line">
          <a:avLst/>
        </a:prstGeom>
        <a:solidFill>
          <a:schemeClr val="accent2">
            <a:shade val="80000"/>
            <a:hueOff val="50381"/>
            <a:satOff val="2262"/>
            <a:lumOff val="569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1438797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0" y="1438797"/>
        <a:ext cx="6316211" cy="513594"/>
      </dsp:txXfrm>
    </dsp:sp>
    <dsp:sp modelId="{D4D2D77D-688E-489F-95AA-629D6D9B434E}">
      <dsp:nvSpPr>
        <dsp:cNvPr id="0" name=""/>
        <dsp:cNvSpPr/>
      </dsp:nvSpPr>
      <dsp:spPr>
        <a:xfrm flipV="1">
          <a:off x="936125" y="1298206"/>
          <a:ext cx="3291819" cy="45720"/>
        </a:xfrm>
        <a:prstGeom prst="line">
          <a:avLst/>
        </a:prstGeom>
        <a:solidFill>
          <a:schemeClr val="accent2">
            <a:shade val="80000"/>
            <a:hueOff val="62976"/>
            <a:satOff val="2828"/>
            <a:lumOff val="711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2463962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0" y="2463962"/>
        <a:ext cx="6316211" cy="513594"/>
      </dsp:txXfrm>
    </dsp:sp>
    <dsp:sp modelId="{95B3EA1B-2B0F-40B1-BD6B-A733FBEAA15A}">
      <dsp:nvSpPr>
        <dsp:cNvPr id="0" name=""/>
        <dsp:cNvSpPr/>
      </dsp:nvSpPr>
      <dsp:spPr>
        <a:xfrm>
          <a:off x="0" y="2511705"/>
          <a:ext cx="6316211" cy="0"/>
        </a:xfrm>
        <a:prstGeom prst="line">
          <a:avLst/>
        </a:prstGeom>
        <a:solidFill>
          <a:schemeClr val="accent2">
            <a:shade val="80000"/>
            <a:hueOff val="75571"/>
            <a:satOff val="3393"/>
            <a:lumOff val="854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2087523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0" y="2087523"/>
        <a:ext cx="6316211" cy="513594"/>
      </dsp:txXfrm>
    </dsp:sp>
    <dsp:sp modelId="{C88C0D09-8563-4522-851E-720449C33A5C}">
      <dsp:nvSpPr>
        <dsp:cNvPr id="0" name=""/>
        <dsp:cNvSpPr/>
      </dsp:nvSpPr>
      <dsp:spPr>
        <a:xfrm>
          <a:off x="0" y="3025300"/>
          <a:ext cx="6316211" cy="0"/>
        </a:xfrm>
        <a:prstGeom prst="line">
          <a:avLst/>
        </a:prstGeom>
        <a:solidFill>
          <a:schemeClr val="accent2">
            <a:shade val="80000"/>
            <a:hueOff val="88166"/>
            <a:satOff val="3959"/>
            <a:lumOff val="99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3025300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0" y="3025300"/>
        <a:ext cx="6316211" cy="513594"/>
      </dsp:txXfrm>
    </dsp:sp>
    <dsp:sp modelId="{3D0A868B-010C-4A39-B916-4B3330AEF656}">
      <dsp:nvSpPr>
        <dsp:cNvPr id="0" name=""/>
        <dsp:cNvSpPr/>
      </dsp:nvSpPr>
      <dsp:spPr>
        <a:xfrm>
          <a:off x="0" y="1333198"/>
          <a:ext cx="6316211" cy="0"/>
        </a:xfrm>
        <a:prstGeom prst="line">
          <a:avLst/>
        </a:prstGeom>
        <a:solidFill>
          <a:schemeClr val="accent2">
            <a:shade val="80000"/>
            <a:hueOff val="100761"/>
            <a:satOff val="4524"/>
            <a:lumOff val="1139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4451751"/>
          <a:ext cx="5164070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288019" y="4451751"/>
        <a:ext cx="5164070" cy="513594"/>
      </dsp:txXfrm>
    </dsp:sp>
    <dsp:sp modelId="{0F2A34FB-4E9D-4040-B5F0-60B7CC574900}">
      <dsp:nvSpPr>
        <dsp:cNvPr id="0" name=""/>
        <dsp:cNvSpPr/>
      </dsp:nvSpPr>
      <dsp:spPr>
        <a:xfrm>
          <a:off x="0" y="4890202"/>
          <a:ext cx="6316211" cy="0"/>
        </a:xfrm>
        <a:prstGeom prst="line">
          <a:avLst/>
        </a:prstGeom>
        <a:solidFill>
          <a:schemeClr val="accent2">
            <a:shade val="80000"/>
            <a:hueOff val="113357"/>
            <a:satOff val="5090"/>
            <a:lumOff val="1281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390FD-7798-4518-9750-B44BE9AC8F0D}">
      <dsp:nvSpPr>
        <dsp:cNvPr id="0" name=""/>
        <dsp:cNvSpPr/>
      </dsp:nvSpPr>
      <dsp:spPr>
        <a:xfrm>
          <a:off x="285745" y="240052"/>
          <a:ext cx="6012401" cy="413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err="1" smtClean="0"/>
            <a:t>Саралиева</a:t>
          </a:r>
          <a:r>
            <a:rPr lang="ru-RU" sz="1400" b="1" i="1" kern="1200" dirty="0" smtClean="0"/>
            <a:t> </a:t>
          </a:r>
          <a:r>
            <a:rPr lang="ru-RU" sz="1400" b="1" i="1" kern="1200" dirty="0" err="1" smtClean="0"/>
            <a:t>Зарэтхан</a:t>
          </a:r>
          <a:r>
            <a:rPr lang="ru-RU" sz="1400" b="1" i="1" kern="1200" dirty="0" smtClean="0"/>
            <a:t> Гаджи-</a:t>
          </a:r>
          <a:r>
            <a:rPr lang="ru-RU" sz="1400" b="1" i="1" kern="1200" dirty="0" err="1" smtClean="0"/>
            <a:t>Мурзаевна</a:t>
          </a:r>
          <a:r>
            <a:rPr lang="ru-RU" sz="1400" b="1" i="1" kern="1200" dirty="0" smtClean="0"/>
            <a:t>, </a:t>
          </a:r>
          <a:r>
            <a:rPr lang="ru-RU" sz="1400" b="0" i="1" kern="1200" dirty="0" smtClean="0"/>
            <a:t>заведующая кафедрой общей социологии и социальной работы факультета социальных наук ННГУ, профессор, доктор исторических наук</a:t>
          </a:r>
          <a:endParaRPr lang="ru-RU" sz="1400" b="0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Судьин</a:t>
          </a:r>
          <a:r>
            <a:rPr lang="ru-RU" sz="1400" b="1" i="1" kern="1200" dirty="0" smtClean="0"/>
            <a:t> Сергей Александрович, </a:t>
          </a:r>
          <a:r>
            <a:rPr lang="ru-RU" sz="1400" i="1" kern="1200" dirty="0" smtClean="0"/>
            <a:t>кандидат социологических наук, доцент кафедры общей социологии и социальной работы факультета социальных наук ННГУ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Роль институтов гражданского общества в защите прав психически больных лиц</a:t>
          </a:r>
          <a:endParaRPr lang="ru-RU" sz="500" b="1" kern="1200" dirty="0"/>
        </a:p>
      </dsp:txBody>
      <dsp:txXfrm>
        <a:off x="285745" y="240052"/>
        <a:ext cx="6012401" cy="413725"/>
      </dsp:txXfrm>
    </dsp:sp>
    <dsp:sp modelId="{3BB8B1DC-BF29-464B-97A3-BD1B3CB47D26}">
      <dsp:nvSpPr>
        <dsp:cNvPr id="0" name=""/>
        <dsp:cNvSpPr/>
      </dsp:nvSpPr>
      <dsp:spPr>
        <a:xfrm>
          <a:off x="0" y="4466214"/>
          <a:ext cx="6316211" cy="0"/>
        </a:xfrm>
        <a:prstGeom prst="line">
          <a:avLst/>
        </a:prstGeom>
        <a:solidFill>
          <a:schemeClr val="accent2">
            <a:shade val="80000"/>
            <a:hueOff val="125952"/>
            <a:satOff val="5655"/>
            <a:lumOff val="1423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72004" y="3249484"/>
          <a:ext cx="5369031" cy="20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72004" y="3249484"/>
        <a:ext cx="5369031" cy="202710"/>
      </dsp:txXfrm>
    </dsp:sp>
    <dsp:sp modelId="{C26F534E-8717-4F6E-A8EE-601F44221914}">
      <dsp:nvSpPr>
        <dsp:cNvPr id="0" name=""/>
        <dsp:cNvSpPr/>
      </dsp:nvSpPr>
      <dsp:spPr>
        <a:xfrm>
          <a:off x="0" y="4668925"/>
          <a:ext cx="6316211" cy="0"/>
        </a:xfrm>
        <a:prstGeom prst="line">
          <a:avLst/>
        </a:prstGeom>
        <a:solidFill>
          <a:schemeClr val="accent2">
            <a:shade val="80000"/>
            <a:hueOff val="138547"/>
            <a:satOff val="6221"/>
            <a:lumOff val="1566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0"/>
          <a:ext cx="6311252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R="0" lvl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1300" b="0" i="1" u="sng" kern="1200" dirty="0"/>
        </a:p>
      </dsp:txBody>
      <dsp:txXfrm>
        <a:off x="0" y="0"/>
        <a:ext cx="6311252" cy="513594"/>
      </dsp:txXfrm>
    </dsp:sp>
    <dsp:sp modelId="{D6BF24A3-3F1A-45DD-AC30-76D27547FAB6}">
      <dsp:nvSpPr>
        <dsp:cNvPr id="0" name=""/>
        <dsp:cNvSpPr/>
      </dsp:nvSpPr>
      <dsp:spPr>
        <a:xfrm>
          <a:off x="0" y="4811434"/>
          <a:ext cx="6316211" cy="0"/>
        </a:xfrm>
        <a:prstGeom prst="line">
          <a:avLst/>
        </a:prstGeom>
        <a:solidFill>
          <a:schemeClr val="accent2">
            <a:shade val="80000"/>
            <a:hueOff val="151142"/>
            <a:satOff val="6786"/>
            <a:lumOff val="1708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6D26E-7C13-47F1-B765-7AC69144C3C5}">
      <dsp:nvSpPr>
        <dsp:cNvPr id="0" name=""/>
        <dsp:cNvSpPr/>
      </dsp:nvSpPr>
      <dsp:spPr>
        <a:xfrm>
          <a:off x="317758" y="2311753"/>
          <a:ext cx="5998452" cy="660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Красильникова Наталья Александровна, </a:t>
          </a:r>
          <a:r>
            <a:rPr lang="ru-RU" sz="1400" i="1" kern="1200" dirty="0" smtClean="0"/>
            <a:t>руководитель аппарата комитета Законодательного Собрания Нижегородской области по информационной политике, регламенту и вопросам развития институтов гражданского общества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 реализации плана Законодательного Собрания  Нижегородской области по повышению правосознания населения области</a:t>
          </a:r>
          <a:endParaRPr lang="ru-RU" sz="1400" b="1" kern="1200" dirty="0"/>
        </a:p>
      </dsp:txBody>
      <dsp:txXfrm>
        <a:off x="317758" y="2311753"/>
        <a:ext cx="5998452" cy="660728"/>
      </dsp:txXfrm>
    </dsp:sp>
    <dsp:sp modelId="{4E787225-F8AF-447F-B669-ABC8244E8B68}">
      <dsp:nvSpPr>
        <dsp:cNvPr id="0" name=""/>
        <dsp:cNvSpPr/>
      </dsp:nvSpPr>
      <dsp:spPr>
        <a:xfrm>
          <a:off x="0" y="5843248"/>
          <a:ext cx="6316211" cy="0"/>
        </a:xfrm>
        <a:prstGeom prst="line">
          <a:avLst/>
        </a:prstGeom>
        <a:solidFill>
          <a:schemeClr val="accent2">
            <a:shade val="80000"/>
            <a:hueOff val="163737"/>
            <a:satOff val="7352"/>
            <a:lumOff val="1850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575CB-A759-4983-9F6C-7F8A3DA90054}">
      <dsp:nvSpPr>
        <dsp:cNvPr id="0" name=""/>
        <dsp:cNvSpPr/>
      </dsp:nvSpPr>
      <dsp:spPr>
        <a:xfrm>
          <a:off x="310832" y="3957591"/>
          <a:ext cx="5998452" cy="1160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Рябкова</a:t>
          </a:r>
          <a:r>
            <a:rPr lang="ru-RU" sz="1400" b="1" i="1" kern="1200" dirty="0" smtClean="0"/>
            <a:t> Татьяна Ивановна, </a:t>
          </a:r>
          <a:r>
            <a:rPr lang="ru-RU" sz="1400" b="0" i="1" kern="1200" dirty="0" smtClean="0"/>
            <a:t>вице-президент  Палаты адвокатов Нижегородской области, член </a:t>
          </a:r>
          <a:r>
            <a:rPr lang="ru-RU" sz="1400" i="1" kern="1200" dirty="0" smtClean="0"/>
            <a:t>комиссии  при Губернаторе Нижегородской области по правам человека, содействию развитию институтов гражданского общества и рассмотрению общественных инициатив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Правовая грамотность граждан - основа правового государства и общества</a:t>
          </a:r>
          <a:endParaRPr lang="ru-RU" sz="1400" b="1" kern="1200" dirty="0"/>
        </a:p>
      </dsp:txBody>
      <dsp:txXfrm>
        <a:off x="310832" y="3957591"/>
        <a:ext cx="5998452" cy="1160101"/>
      </dsp:txXfrm>
    </dsp:sp>
    <dsp:sp modelId="{48E35BFA-E3FD-4C98-9E20-DA62324CB724}">
      <dsp:nvSpPr>
        <dsp:cNvPr id="0" name=""/>
        <dsp:cNvSpPr/>
      </dsp:nvSpPr>
      <dsp:spPr>
        <a:xfrm>
          <a:off x="0" y="7003349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0D0CD-2F5D-427B-B8B1-23FF7B037015}">
      <dsp:nvSpPr>
        <dsp:cNvPr id="0" name=""/>
        <dsp:cNvSpPr/>
      </dsp:nvSpPr>
      <dsp:spPr>
        <a:xfrm>
          <a:off x="310832" y="5814979"/>
          <a:ext cx="5998452" cy="1160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Лапицкая</a:t>
          </a:r>
          <a:r>
            <a:rPr lang="ru-RU" sz="1400" b="1" i="1" kern="1200" dirty="0" smtClean="0"/>
            <a:t> Екатерина Евгеньевна, </a:t>
          </a:r>
          <a:r>
            <a:rPr lang="ru-RU" sz="1400" i="1" kern="1200" dirty="0" smtClean="0"/>
            <a:t>старший референт отдела информации и общественных связей</a:t>
          </a:r>
          <a:r>
            <a:rPr lang="ru-RU" sz="1400" kern="1200" dirty="0" smtClean="0"/>
            <a:t> </a:t>
          </a:r>
          <a:r>
            <a:rPr lang="ru-RU" sz="1400" i="1" kern="1200" dirty="0" smtClean="0"/>
            <a:t>ГУ МВД (ОИОС)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Работа общественных советов при ГУ МВД России по Нижегородской области и территориальных ОВД региона по контролю за соблюдением прав и свобод человека в органах внутренних дел</a:t>
          </a:r>
          <a:endParaRPr lang="ru-RU" sz="1400" b="1" kern="1200" dirty="0"/>
        </a:p>
      </dsp:txBody>
      <dsp:txXfrm>
        <a:off x="310832" y="5814979"/>
        <a:ext cx="5998452" cy="116010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210273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5753851"/>
          <a:ext cx="5369031" cy="20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753851"/>
        <a:ext cx="5369031" cy="202710"/>
      </dsp:txXfrm>
    </dsp:sp>
    <dsp:sp modelId="{A1691275-226E-4841-96E9-DE07522879F2}">
      <dsp:nvSpPr>
        <dsp:cNvPr id="0" name=""/>
        <dsp:cNvSpPr/>
      </dsp:nvSpPr>
      <dsp:spPr>
        <a:xfrm>
          <a:off x="0" y="1556217"/>
          <a:ext cx="6316211" cy="0"/>
        </a:xfrm>
        <a:prstGeom prst="line">
          <a:avLst/>
        </a:prstGeom>
        <a:solidFill>
          <a:schemeClr val="accent2">
            <a:shade val="80000"/>
            <a:hueOff val="12595"/>
            <a:satOff val="566"/>
            <a:lumOff val="142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1972324"/>
          <a:ext cx="5369031" cy="20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1972324"/>
        <a:ext cx="5369031" cy="202710"/>
      </dsp:txXfrm>
    </dsp:sp>
    <dsp:sp modelId="{2F0B78D9-1963-4495-BC51-B5B35D4531DE}">
      <dsp:nvSpPr>
        <dsp:cNvPr id="0" name=""/>
        <dsp:cNvSpPr/>
      </dsp:nvSpPr>
      <dsp:spPr>
        <a:xfrm>
          <a:off x="0" y="2708878"/>
          <a:ext cx="6316211" cy="0"/>
        </a:xfrm>
        <a:prstGeom prst="line">
          <a:avLst/>
        </a:prstGeom>
        <a:solidFill>
          <a:schemeClr val="accent2">
            <a:shade val="80000"/>
            <a:hueOff val="25190"/>
            <a:satOff val="1131"/>
            <a:lumOff val="284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0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0" y="0"/>
        <a:ext cx="6316211" cy="513594"/>
      </dsp:txXfrm>
    </dsp:sp>
    <dsp:sp modelId="{496A7584-C961-42D8-9D9B-207ECF9047CD}">
      <dsp:nvSpPr>
        <dsp:cNvPr id="0" name=""/>
        <dsp:cNvSpPr/>
      </dsp:nvSpPr>
      <dsp:spPr>
        <a:xfrm>
          <a:off x="0" y="925203"/>
          <a:ext cx="6316211" cy="0"/>
        </a:xfrm>
        <a:prstGeom prst="line">
          <a:avLst/>
        </a:prstGeom>
        <a:solidFill>
          <a:schemeClr val="accent2">
            <a:shade val="80000"/>
            <a:hueOff val="37786"/>
            <a:satOff val="1697"/>
            <a:lumOff val="427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1030325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0" y="1030325"/>
        <a:ext cx="6316211" cy="513594"/>
      </dsp:txXfrm>
    </dsp:sp>
    <dsp:sp modelId="{34E1FE42-1BC0-402F-B9AE-2B19FD4A6856}">
      <dsp:nvSpPr>
        <dsp:cNvPr id="0" name=""/>
        <dsp:cNvSpPr/>
      </dsp:nvSpPr>
      <dsp:spPr>
        <a:xfrm>
          <a:off x="0" y="1438797"/>
          <a:ext cx="6316211" cy="0"/>
        </a:xfrm>
        <a:prstGeom prst="line">
          <a:avLst/>
        </a:prstGeom>
        <a:solidFill>
          <a:schemeClr val="accent2">
            <a:shade val="80000"/>
            <a:hueOff val="50381"/>
            <a:satOff val="2262"/>
            <a:lumOff val="569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1438797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0" y="1438797"/>
        <a:ext cx="6316211" cy="513594"/>
      </dsp:txXfrm>
    </dsp:sp>
    <dsp:sp modelId="{D4D2D77D-688E-489F-95AA-629D6D9B434E}">
      <dsp:nvSpPr>
        <dsp:cNvPr id="0" name=""/>
        <dsp:cNvSpPr/>
      </dsp:nvSpPr>
      <dsp:spPr>
        <a:xfrm flipV="1">
          <a:off x="936125" y="1307926"/>
          <a:ext cx="3291819" cy="45720"/>
        </a:xfrm>
        <a:prstGeom prst="line">
          <a:avLst/>
        </a:prstGeom>
        <a:solidFill>
          <a:schemeClr val="accent2">
            <a:shade val="80000"/>
            <a:hueOff val="62976"/>
            <a:satOff val="2828"/>
            <a:lumOff val="711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2463962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0" y="2463962"/>
        <a:ext cx="6316211" cy="513594"/>
      </dsp:txXfrm>
    </dsp:sp>
    <dsp:sp modelId="{95B3EA1B-2B0F-40B1-BD6B-A733FBEAA15A}">
      <dsp:nvSpPr>
        <dsp:cNvPr id="0" name=""/>
        <dsp:cNvSpPr/>
      </dsp:nvSpPr>
      <dsp:spPr>
        <a:xfrm>
          <a:off x="0" y="2511705"/>
          <a:ext cx="6316211" cy="0"/>
        </a:xfrm>
        <a:prstGeom prst="line">
          <a:avLst/>
        </a:prstGeom>
        <a:solidFill>
          <a:schemeClr val="accent2">
            <a:shade val="80000"/>
            <a:hueOff val="75571"/>
            <a:satOff val="3393"/>
            <a:lumOff val="854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2087523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0" y="2087523"/>
        <a:ext cx="6316211" cy="513594"/>
      </dsp:txXfrm>
    </dsp:sp>
    <dsp:sp modelId="{C88C0D09-8563-4522-851E-720449C33A5C}">
      <dsp:nvSpPr>
        <dsp:cNvPr id="0" name=""/>
        <dsp:cNvSpPr/>
      </dsp:nvSpPr>
      <dsp:spPr>
        <a:xfrm>
          <a:off x="0" y="3025300"/>
          <a:ext cx="6316211" cy="0"/>
        </a:xfrm>
        <a:prstGeom prst="line">
          <a:avLst/>
        </a:prstGeom>
        <a:solidFill>
          <a:schemeClr val="accent2">
            <a:shade val="80000"/>
            <a:hueOff val="88166"/>
            <a:satOff val="3959"/>
            <a:lumOff val="99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3025300"/>
          <a:ext cx="6316211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0" y="3025300"/>
        <a:ext cx="6316211" cy="513594"/>
      </dsp:txXfrm>
    </dsp:sp>
    <dsp:sp modelId="{3D0A868B-010C-4A39-B916-4B3330AEF656}">
      <dsp:nvSpPr>
        <dsp:cNvPr id="0" name=""/>
        <dsp:cNvSpPr/>
      </dsp:nvSpPr>
      <dsp:spPr>
        <a:xfrm>
          <a:off x="0" y="1333198"/>
          <a:ext cx="6316211" cy="0"/>
        </a:xfrm>
        <a:prstGeom prst="line">
          <a:avLst/>
        </a:prstGeom>
        <a:solidFill>
          <a:schemeClr val="accent2">
            <a:shade val="80000"/>
            <a:hueOff val="100761"/>
            <a:satOff val="4524"/>
            <a:lumOff val="1139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4451751"/>
          <a:ext cx="5164070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288019" y="4451751"/>
        <a:ext cx="5164070" cy="513594"/>
      </dsp:txXfrm>
    </dsp:sp>
    <dsp:sp modelId="{0F2A34FB-4E9D-4040-B5F0-60B7CC574900}">
      <dsp:nvSpPr>
        <dsp:cNvPr id="0" name=""/>
        <dsp:cNvSpPr/>
      </dsp:nvSpPr>
      <dsp:spPr>
        <a:xfrm>
          <a:off x="0" y="4890202"/>
          <a:ext cx="6316211" cy="0"/>
        </a:xfrm>
        <a:prstGeom prst="line">
          <a:avLst/>
        </a:prstGeom>
        <a:solidFill>
          <a:schemeClr val="accent2">
            <a:shade val="80000"/>
            <a:hueOff val="113357"/>
            <a:satOff val="5090"/>
            <a:lumOff val="1281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390FD-7798-4518-9750-B44BE9AC8F0D}">
      <dsp:nvSpPr>
        <dsp:cNvPr id="0" name=""/>
        <dsp:cNvSpPr/>
      </dsp:nvSpPr>
      <dsp:spPr>
        <a:xfrm>
          <a:off x="310820" y="216021"/>
          <a:ext cx="5869528" cy="413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Полянина Алла </a:t>
          </a:r>
          <a:r>
            <a:rPr lang="ru-RU" sz="1400" b="1" i="1" kern="1200" dirty="0" err="1" smtClean="0"/>
            <a:t>Керимовна</a:t>
          </a:r>
          <a:r>
            <a:rPr lang="ru-RU" sz="1400" b="1" i="1" kern="1200" dirty="0" smtClean="0"/>
            <a:t>, </a:t>
          </a:r>
          <a:r>
            <a:rPr lang="ru-RU" sz="1400" i="1" kern="1200" dirty="0" smtClean="0"/>
            <a:t>старший преподаватель кафедры менеджмента и государственного управления ННГУ, аккредитованный Управлением Федеральной службы по надзору в сфере связи, информационных технологий и массовых коммуникаций по Приволжскому федеральному округу эксперт по проведению экспертизы информационной продукции</a:t>
          </a:r>
        </a:p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kern="1200" dirty="0" err="1" smtClean="0"/>
            <a:t>Сорегулирование</a:t>
          </a:r>
          <a:r>
            <a:rPr lang="ru-RU" sz="1400" b="1" kern="1200" dirty="0" smtClean="0"/>
            <a:t> </a:t>
          </a:r>
          <a:r>
            <a:rPr lang="ru-RU" sz="1400" b="1" kern="1200" dirty="0" err="1" smtClean="0"/>
            <a:t>медиасреды</a:t>
          </a:r>
          <a:r>
            <a:rPr lang="ru-RU" sz="1400" b="1" kern="1200" dirty="0" smtClean="0"/>
            <a:t> в целях обеспечения информационной безопасности детей</a:t>
          </a:r>
          <a:endParaRPr lang="ru-RU" sz="500" b="1" kern="1200" dirty="0"/>
        </a:p>
      </dsp:txBody>
      <dsp:txXfrm>
        <a:off x="310820" y="216021"/>
        <a:ext cx="5869528" cy="413725"/>
      </dsp:txXfrm>
    </dsp:sp>
    <dsp:sp modelId="{3BB8B1DC-BF29-464B-97A3-BD1B3CB47D26}">
      <dsp:nvSpPr>
        <dsp:cNvPr id="0" name=""/>
        <dsp:cNvSpPr/>
      </dsp:nvSpPr>
      <dsp:spPr>
        <a:xfrm>
          <a:off x="0" y="4466214"/>
          <a:ext cx="6316211" cy="0"/>
        </a:xfrm>
        <a:prstGeom prst="line">
          <a:avLst/>
        </a:prstGeom>
        <a:solidFill>
          <a:schemeClr val="accent2">
            <a:shade val="80000"/>
            <a:hueOff val="125952"/>
            <a:satOff val="5655"/>
            <a:lumOff val="1423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72004" y="3249484"/>
          <a:ext cx="5369031" cy="20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72004" y="3249484"/>
        <a:ext cx="5369031" cy="202710"/>
      </dsp:txXfrm>
    </dsp:sp>
    <dsp:sp modelId="{C26F534E-8717-4F6E-A8EE-601F44221914}">
      <dsp:nvSpPr>
        <dsp:cNvPr id="0" name=""/>
        <dsp:cNvSpPr/>
      </dsp:nvSpPr>
      <dsp:spPr>
        <a:xfrm>
          <a:off x="0" y="4668925"/>
          <a:ext cx="6316211" cy="0"/>
        </a:xfrm>
        <a:prstGeom prst="line">
          <a:avLst/>
        </a:prstGeom>
        <a:solidFill>
          <a:schemeClr val="accent2">
            <a:shade val="80000"/>
            <a:hueOff val="138547"/>
            <a:satOff val="6221"/>
            <a:lumOff val="1566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0"/>
          <a:ext cx="6311252" cy="513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R="0" lvl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1300" b="0" i="1" u="sng" kern="1200" dirty="0"/>
        </a:p>
      </dsp:txBody>
      <dsp:txXfrm>
        <a:off x="0" y="0"/>
        <a:ext cx="6311252" cy="513594"/>
      </dsp:txXfrm>
    </dsp:sp>
    <dsp:sp modelId="{D6BF24A3-3F1A-45DD-AC30-76D27547FAB6}">
      <dsp:nvSpPr>
        <dsp:cNvPr id="0" name=""/>
        <dsp:cNvSpPr/>
      </dsp:nvSpPr>
      <dsp:spPr>
        <a:xfrm>
          <a:off x="0" y="4811434"/>
          <a:ext cx="6316211" cy="0"/>
        </a:xfrm>
        <a:prstGeom prst="line">
          <a:avLst/>
        </a:prstGeom>
        <a:solidFill>
          <a:schemeClr val="accent2">
            <a:shade val="80000"/>
            <a:hueOff val="151142"/>
            <a:satOff val="6786"/>
            <a:lumOff val="1708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6D26E-7C13-47F1-B765-7AC69144C3C5}">
      <dsp:nvSpPr>
        <dsp:cNvPr id="0" name=""/>
        <dsp:cNvSpPr/>
      </dsp:nvSpPr>
      <dsp:spPr>
        <a:xfrm>
          <a:off x="310832" y="2100203"/>
          <a:ext cx="5998452" cy="660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Макарейко</a:t>
          </a:r>
          <a:r>
            <a:rPr lang="ru-RU" sz="1400" b="1" i="1" kern="1200" dirty="0" smtClean="0"/>
            <a:t> Николай Владимирович, </a:t>
          </a:r>
          <a:r>
            <a:rPr lang="ru-RU" sz="1400" i="1" kern="1200" dirty="0" smtClean="0"/>
            <a:t>профессор кафедры административного права и процесса Нижегородской академии МВД, профессор кафедры государственно-правовых дисциплин ПФРГУП, доктор юридических наук, доцент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Общественный контроль за административной деятельностью органов внутренних дел</a:t>
          </a:r>
          <a:endParaRPr lang="ru-RU" sz="1400" b="1" kern="1200" dirty="0"/>
        </a:p>
      </dsp:txBody>
      <dsp:txXfrm>
        <a:off x="310832" y="2100203"/>
        <a:ext cx="5998452" cy="660728"/>
      </dsp:txXfrm>
    </dsp:sp>
    <dsp:sp modelId="{4E787225-F8AF-447F-B669-ABC8244E8B68}">
      <dsp:nvSpPr>
        <dsp:cNvPr id="0" name=""/>
        <dsp:cNvSpPr/>
      </dsp:nvSpPr>
      <dsp:spPr>
        <a:xfrm>
          <a:off x="0" y="5843248"/>
          <a:ext cx="6316211" cy="0"/>
        </a:xfrm>
        <a:prstGeom prst="line">
          <a:avLst/>
        </a:prstGeom>
        <a:solidFill>
          <a:schemeClr val="accent2">
            <a:shade val="80000"/>
            <a:hueOff val="163737"/>
            <a:satOff val="7352"/>
            <a:lumOff val="1850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575CB-A759-4983-9F6C-7F8A3DA90054}">
      <dsp:nvSpPr>
        <dsp:cNvPr id="0" name=""/>
        <dsp:cNvSpPr/>
      </dsp:nvSpPr>
      <dsp:spPr>
        <a:xfrm>
          <a:off x="310832" y="3528961"/>
          <a:ext cx="5998452" cy="1160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Елисеева Вера Сергеевна, </a:t>
          </a:r>
          <a:r>
            <a:rPr lang="ru-RU" sz="1400" i="1" kern="1200" dirty="0" smtClean="0"/>
            <a:t>преподаватель кафедры государственно-правовых дисциплин ПФРГУП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Мониторинг защиты прав граждан и повышения правосознания общества</a:t>
          </a:r>
          <a:endParaRPr lang="ru-RU" sz="1400" b="1" kern="1200" dirty="0"/>
        </a:p>
      </dsp:txBody>
      <dsp:txXfrm>
        <a:off x="310832" y="3528961"/>
        <a:ext cx="5998452" cy="1160101"/>
      </dsp:txXfrm>
    </dsp:sp>
    <dsp:sp modelId="{48E35BFA-E3FD-4C98-9E20-DA62324CB724}">
      <dsp:nvSpPr>
        <dsp:cNvPr id="0" name=""/>
        <dsp:cNvSpPr/>
      </dsp:nvSpPr>
      <dsp:spPr>
        <a:xfrm>
          <a:off x="0" y="7003349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0D0CD-2F5D-427B-B8B1-23FF7B037015}">
      <dsp:nvSpPr>
        <dsp:cNvPr id="0" name=""/>
        <dsp:cNvSpPr/>
      </dsp:nvSpPr>
      <dsp:spPr>
        <a:xfrm>
          <a:off x="310832" y="4600534"/>
          <a:ext cx="5998452" cy="1160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Морозова Екатерина Сергеевна, </a:t>
          </a:r>
          <a:r>
            <a:rPr lang="ru-RU" sz="1400" i="1" kern="1200" dirty="0" smtClean="0"/>
            <a:t>член молодежного парламента при Законодательном Собрании Нижегородской области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Институты гражданского общества при отправлении правосудия</a:t>
          </a:r>
          <a:endParaRPr lang="ru-RU" sz="1400" b="1" kern="1200" dirty="0"/>
        </a:p>
      </dsp:txBody>
      <dsp:txXfrm>
        <a:off x="310832" y="4600534"/>
        <a:ext cx="5998452" cy="1160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648015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53" y="2098448"/>
          <a:ext cx="1073806" cy="285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12.10-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12.20</a:t>
          </a:r>
          <a:endParaRPr lang="ru-RU" sz="1600" kern="1200" dirty="0"/>
        </a:p>
      </dsp:txBody>
      <dsp:txXfrm>
        <a:off x="353" y="2098448"/>
        <a:ext cx="1073806" cy="285762"/>
      </dsp:txXfrm>
    </dsp:sp>
    <dsp:sp modelId="{7E64AB7D-9E72-412A-8297-82EBEFC80926}">
      <dsp:nvSpPr>
        <dsp:cNvPr id="0" name=""/>
        <dsp:cNvSpPr/>
      </dsp:nvSpPr>
      <dsp:spPr>
        <a:xfrm>
          <a:off x="0" y="1346971"/>
          <a:ext cx="6316211" cy="0"/>
        </a:xfrm>
        <a:prstGeom prst="line">
          <a:avLst/>
        </a:prstGeom>
        <a:solidFill>
          <a:schemeClr val="accent2">
            <a:shade val="80000"/>
            <a:hueOff val="11755"/>
            <a:satOff val="528"/>
            <a:lumOff val="132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268E0-590E-4F2E-86FC-C49A5FED2ACE}">
      <dsp:nvSpPr>
        <dsp:cNvPr id="0" name=""/>
        <dsp:cNvSpPr/>
      </dsp:nvSpPr>
      <dsp:spPr>
        <a:xfrm>
          <a:off x="1239859" y="190746"/>
          <a:ext cx="3291870" cy="113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ПЛЕНАРНОЕ ЗАСЕДАНИЕ </a:t>
          </a:r>
          <a:endParaRPr lang="ru-RU" sz="1500" b="1" kern="1200" dirty="0"/>
        </a:p>
      </dsp:txBody>
      <dsp:txXfrm>
        <a:off x="1239859" y="190746"/>
        <a:ext cx="3291870" cy="113699"/>
      </dsp:txXfrm>
    </dsp:sp>
    <dsp:sp modelId="{0AD2DB2E-F4B7-47FF-998C-A5900A0F77A4}">
      <dsp:nvSpPr>
        <dsp:cNvPr id="0" name=""/>
        <dsp:cNvSpPr/>
      </dsp:nvSpPr>
      <dsp:spPr>
        <a:xfrm>
          <a:off x="0" y="3287642"/>
          <a:ext cx="6316211" cy="0"/>
        </a:xfrm>
        <a:prstGeom prst="line">
          <a:avLst/>
        </a:prstGeom>
        <a:solidFill>
          <a:schemeClr val="accent2">
            <a:shade val="80000"/>
            <a:hueOff val="23511"/>
            <a:satOff val="1056"/>
            <a:lumOff val="265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D143D-4BE7-449E-9B32-17A06D9E6A2E}">
      <dsp:nvSpPr>
        <dsp:cNvPr id="0" name=""/>
        <dsp:cNvSpPr/>
      </dsp:nvSpPr>
      <dsp:spPr>
        <a:xfrm>
          <a:off x="917480" y="1872206"/>
          <a:ext cx="5398730" cy="326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i="1" kern="1200" dirty="0" smtClean="0"/>
            <a:t>Литвиненко Леонид </a:t>
          </a:r>
          <a:r>
            <a:rPr lang="ru-RU" sz="1400" b="1" i="1" kern="1200" dirty="0" err="1" smtClean="0"/>
            <a:t>Дагобертович</a:t>
          </a:r>
          <a:r>
            <a:rPr lang="ru-RU" sz="1400" b="1" i="1" kern="1200" dirty="0" smtClean="0"/>
            <a:t>, </a:t>
          </a:r>
          <a:r>
            <a:rPr lang="ru-RU" sz="1400" i="1" kern="1200" dirty="0" smtClean="0"/>
            <a:t>директор государственно-правового департамента Нижегородской области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i="1" kern="1200" dirty="0" smtClean="0"/>
        </a:p>
        <a:p>
          <a:pPr marL="0" lvl="0" indent="0" algn="just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 smtClean="0"/>
            <a:t>Об основных направлениях работы органов исполнительной власти Нижегородской области по соблюдению и защите прав граждан </a:t>
          </a:r>
          <a:endParaRPr lang="ru-RU" sz="6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0" kern="1200" dirty="0"/>
        </a:p>
      </dsp:txBody>
      <dsp:txXfrm>
        <a:off x="917480" y="1872206"/>
        <a:ext cx="5398730" cy="326865"/>
      </dsp:txXfrm>
    </dsp:sp>
    <dsp:sp modelId="{A2E2420F-9C1D-4D93-961E-8B9339753AC9}">
      <dsp:nvSpPr>
        <dsp:cNvPr id="0" name=""/>
        <dsp:cNvSpPr/>
      </dsp:nvSpPr>
      <dsp:spPr>
        <a:xfrm>
          <a:off x="1008130" y="1378469"/>
          <a:ext cx="4444022" cy="45720"/>
        </a:xfrm>
        <a:prstGeom prst="line">
          <a:avLst/>
        </a:prstGeom>
        <a:solidFill>
          <a:schemeClr val="accent2">
            <a:shade val="80000"/>
            <a:hueOff val="35266"/>
            <a:satOff val="1583"/>
            <a:lumOff val="398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B2241-D76D-4D12-8DE5-92136A46F090}">
      <dsp:nvSpPr>
        <dsp:cNvPr id="0" name=""/>
        <dsp:cNvSpPr/>
      </dsp:nvSpPr>
      <dsp:spPr>
        <a:xfrm>
          <a:off x="810900" y="3528961"/>
          <a:ext cx="5392641" cy="326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Отделкина</a:t>
          </a:r>
          <a:r>
            <a:rPr lang="ru-RU" sz="1400" b="1" i="1" kern="1200" dirty="0" smtClean="0"/>
            <a:t> Надежда Тимофеевна, </a:t>
          </a:r>
          <a:r>
            <a:rPr lang="ru-RU" sz="1400" i="1" kern="1200" dirty="0" smtClean="0"/>
            <a:t>Уполномоченный по правам человека в Нижегородской области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 приоритетах в работе Уполномоченного по правам человека в Нижегородской области по защите прав и законных интересов граждан Нижегородской области </a:t>
          </a:r>
          <a:endParaRPr lang="ru-RU" sz="6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0" kern="1200" dirty="0"/>
        </a:p>
      </dsp:txBody>
      <dsp:txXfrm>
        <a:off x="810900" y="3528961"/>
        <a:ext cx="5392641" cy="326865"/>
      </dsp:txXfrm>
    </dsp:sp>
    <dsp:sp modelId="{A1691275-226E-4841-96E9-DE07522879F2}">
      <dsp:nvSpPr>
        <dsp:cNvPr id="0" name=""/>
        <dsp:cNvSpPr/>
      </dsp:nvSpPr>
      <dsp:spPr>
        <a:xfrm>
          <a:off x="0" y="2948845"/>
          <a:ext cx="6316211" cy="0"/>
        </a:xfrm>
        <a:prstGeom prst="line">
          <a:avLst/>
        </a:prstGeom>
        <a:solidFill>
          <a:schemeClr val="accent2">
            <a:shade val="80000"/>
            <a:hueOff val="47022"/>
            <a:satOff val="2111"/>
            <a:lumOff val="531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3609182"/>
          <a:ext cx="1073806" cy="285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12.20-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12.30</a:t>
          </a:r>
          <a:endParaRPr lang="ru-RU" sz="1600" kern="1200" dirty="0"/>
        </a:p>
      </dsp:txBody>
      <dsp:txXfrm>
        <a:off x="0" y="3609182"/>
        <a:ext cx="1073806" cy="285762"/>
      </dsp:txXfrm>
    </dsp:sp>
    <dsp:sp modelId="{2F0B78D9-1963-4495-BC51-B5B35D4531DE}">
      <dsp:nvSpPr>
        <dsp:cNvPr id="0" name=""/>
        <dsp:cNvSpPr/>
      </dsp:nvSpPr>
      <dsp:spPr>
        <a:xfrm>
          <a:off x="0" y="4588511"/>
          <a:ext cx="6316211" cy="0"/>
        </a:xfrm>
        <a:prstGeom prst="line">
          <a:avLst/>
        </a:prstGeom>
        <a:solidFill>
          <a:schemeClr val="accent2">
            <a:shade val="80000"/>
            <a:hueOff val="58777"/>
            <a:satOff val="2639"/>
            <a:lumOff val="664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723969"/>
          <a:ext cx="956067" cy="724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0" y="723969"/>
        <a:ext cx="956067" cy="724018"/>
      </dsp:txXfrm>
    </dsp:sp>
    <dsp:sp modelId="{93F33411-4AA6-457C-BF9D-DA3779110B77}">
      <dsp:nvSpPr>
        <dsp:cNvPr id="0" name=""/>
        <dsp:cNvSpPr/>
      </dsp:nvSpPr>
      <dsp:spPr>
        <a:xfrm>
          <a:off x="347019" y="4890855"/>
          <a:ext cx="5280569" cy="615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kern="1200" dirty="0" smtClean="0"/>
            <a:t>ПЕРЕРЫВ,</a:t>
          </a:r>
          <a:endParaRPr lang="ru-RU" sz="1500" kern="1200" dirty="0" smtClean="0"/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500" b="1" kern="1200" dirty="0" smtClean="0"/>
            <a:t>трансфер на дискуссионные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500" b="1" kern="1200" dirty="0" smtClean="0"/>
            <a:t> площадки партнеров</a:t>
          </a:r>
          <a:endParaRPr lang="ru-RU" sz="1500" kern="1200" dirty="0"/>
        </a:p>
      </dsp:txBody>
      <dsp:txXfrm>
        <a:off x="347019" y="4890855"/>
        <a:ext cx="5280569" cy="615698"/>
      </dsp:txXfrm>
    </dsp:sp>
    <dsp:sp modelId="{8EA1394D-B63C-47BE-9878-01AC030B4312}">
      <dsp:nvSpPr>
        <dsp:cNvPr id="0" name=""/>
        <dsp:cNvSpPr/>
      </dsp:nvSpPr>
      <dsp:spPr>
        <a:xfrm flipV="1">
          <a:off x="928914" y="1378571"/>
          <a:ext cx="5192438" cy="4572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6B881-8C5B-4A5A-B2AD-CE3AD32DFC15}">
      <dsp:nvSpPr>
        <dsp:cNvPr id="0" name=""/>
        <dsp:cNvSpPr/>
      </dsp:nvSpPr>
      <dsp:spPr>
        <a:xfrm>
          <a:off x="0" y="2133047"/>
          <a:ext cx="6316211" cy="0"/>
        </a:xfrm>
        <a:prstGeom prst="line">
          <a:avLst/>
        </a:prstGeom>
        <a:solidFill>
          <a:schemeClr val="accent2">
            <a:shade val="80000"/>
            <a:hueOff val="70533"/>
            <a:satOff val="3167"/>
            <a:lumOff val="797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13F17-5A1B-4047-90C8-26773AD21E6D}">
      <dsp:nvSpPr>
        <dsp:cNvPr id="0" name=""/>
        <dsp:cNvSpPr/>
      </dsp:nvSpPr>
      <dsp:spPr>
        <a:xfrm>
          <a:off x="6316" y="889169"/>
          <a:ext cx="1073806" cy="285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12.00-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12.10</a:t>
          </a:r>
          <a:endParaRPr lang="ru-RU" sz="1600" kern="1200" dirty="0"/>
        </a:p>
      </dsp:txBody>
      <dsp:txXfrm>
        <a:off x="6316" y="889169"/>
        <a:ext cx="1073806" cy="285762"/>
      </dsp:txXfrm>
    </dsp:sp>
    <dsp:sp modelId="{496A7584-C961-42D8-9D9B-207ECF9047CD}">
      <dsp:nvSpPr>
        <dsp:cNvPr id="0" name=""/>
        <dsp:cNvSpPr/>
      </dsp:nvSpPr>
      <dsp:spPr>
        <a:xfrm>
          <a:off x="0" y="2418809"/>
          <a:ext cx="6316211" cy="0"/>
        </a:xfrm>
        <a:prstGeom prst="line">
          <a:avLst/>
        </a:prstGeom>
        <a:solidFill>
          <a:schemeClr val="accent2">
            <a:shade val="80000"/>
            <a:hueOff val="82288"/>
            <a:satOff val="3695"/>
            <a:lumOff val="930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2567002"/>
          <a:ext cx="1263242" cy="724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0" y="2567002"/>
        <a:ext cx="1263242" cy="724018"/>
      </dsp:txXfrm>
    </dsp:sp>
    <dsp:sp modelId="{34E1FE42-1BC0-402F-B9AE-2B19FD4A6856}">
      <dsp:nvSpPr>
        <dsp:cNvPr id="0" name=""/>
        <dsp:cNvSpPr/>
      </dsp:nvSpPr>
      <dsp:spPr>
        <a:xfrm>
          <a:off x="0" y="3142828"/>
          <a:ext cx="6316211" cy="0"/>
        </a:xfrm>
        <a:prstGeom prst="line">
          <a:avLst/>
        </a:prstGeom>
        <a:solidFill>
          <a:schemeClr val="accent2">
            <a:shade val="80000"/>
            <a:hueOff val="94044"/>
            <a:satOff val="4222"/>
            <a:lumOff val="1063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3142828"/>
          <a:ext cx="1263242" cy="724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0" y="3142828"/>
        <a:ext cx="1263242" cy="724018"/>
      </dsp:txXfrm>
    </dsp:sp>
    <dsp:sp modelId="{D4D2D77D-688E-489F-95AA-629D6D9B434E}">
      <dsp:nvSpPr>
        <dsp:cNvPr id="0" name=""/>
        <dsp:cNvSpPr/>
      </dsp:nvSpPr>
      <dsp:spPr>
        <a:xfrm flipV="1">
          <a:off x="936125" y="2963367"/>
          <a:ext cx="3291819" cy="45720"/>
        </a:xfrm>
        <a:prstGeom prst="line">
          <a:avLst/>
        </a:prstGeom>
        <a:solidFill>
          <a:schemeClr val="accent2">
            <a:shade val="80000"/>
            <a:hueOff val="105799"/>
            <a:satOff val="4750"/>
            <a:lumOff val="1196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4569280"/>
          <a:ext cx="1263242" cy="724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0" y="4569280"/>
        <a:ext cx="1263242" cy="724018"/>
      </dsp:txXfrm>
    </dsp:sp>
    <dsp:sp modelId="{95B3EA1B-2B0F-40B1-BD6B-A733FBEAA15A}">
      <dsp:nvSpPr>
        <dsp:cNvPr id="0" name=""/>
        <dsp:cNvSpPr/>
      </dsp:nvSpPr>
      <dsp:spPr>
        <a:xfrm>
          <a:off x="0" y="4636584"/>
          <a:ext cx="6316211" cy="0"/>
        </a:xfrm>
        <a:prstGeom prst="line">
          <a:avLst/>
        </a:prstGeom>
        <a:solidFill>
          <a:schemeClr val="accent2">
            <a:shade val="80000"/>
            <a:hueOff val="117555"/>
            <a:satOff val="5278"/>
            <a:lumOff val="1328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1368154" y="4038610"/>
          <a:ext cx="1263242" cy="724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1368154" y="4038610"/>
        <a:ext cx="1263242" cy="724018"/>
      </dsp:txXfrm>
    </dsp:sp>
    <dsp:sp modelId="{C88C0D09-8563-4522-851E-720449C33A5C}">
      <dsp:nvSpPr>
        <dsp:cNvPr id="0" name=""/>
        <dsp:cNvSpPr/>
      </dsp:nvSpPr>
      <dsp:spPr>
        <a:xfrm>
          <a:off x="0" y="5360603"/>
          <a:ext cx="6316211" cy="0"/>
        </a:xfrm>
        <a:prstGeom prst="line">
          <a:avLst/>
        </a:prstGeom>
        <a:solidFill>
          <a:schemeClr val="accent2">
            <a:shade val="80000"/>
            <a:hueOff val="129310"/>
            <a:satOff val="5806"/>
            <a:lumOff val="1461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5360603"/>
          <a:ext cx="1263242" cy="724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0" y="5360603"/>
        <a:ext cx="1263242" cy="724018"/>
      </dsp:txXfrm>
    </dsp:sp>
    <dsp:sp modelId="{3D0A868B-010C-4A39-B916-4B3330AEF656}">
      <dsp:nvSpPr>
        <dsp:cNvPr id="0" name=""/>
        <dsp:cNvSpPr/>
      </dsp:nvSpPr>
      <dsp:spPr>
        <a:xfrm>
          <a:off x="0" y="605607"/>
          <a:ext cx="6316211" cy="0"/>
        </a:xfrm>
        <a:prstGeom prst="line">
          <a:avLst/>
        </a:prstGeom>
        <a:solidFill>
          <a:schemeClr val="accent2">
            <a:shade val="80000"/>
            <a:hueOff val="141066"/>
            <a:satOff val="6334"/>
            <a:lumOff val="15946"/>
            <a:alphaOff val="0"/>
          </a:schemeClr>
        </a:solidFill>
        <a:ln w="25400" cap="flat" cmpd="sng" algn="ctr">
          <a:solidFill>
            <a:schemeClr val="accent2">
              <a:shade val="80000"/>
              <a:hueOff val="141066"/>
              <a:satOff val="6334"/>
              <a:lumOff val="159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0" y="6084621"/>
          <a:ext cx="1263242" cy="724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0" y="6084621"/>
        <a:ext cx="1263242" cy="724018"/>
      </dsp:txXfrm>
    </dsp:sp>
    <dsp:sp modelId="{0F2A34FB-4E9D-4040-B5F0-60B7CC574900}">
      <dsp:nvSpPr>
        <dsp:cNvPr id="0" name=""/>
        <dsp:cNvSpPr/>
      </dsp:nvSpPr>
      <dsp:spPr>
        <a:xfrm>
          <a:off x="0" y="4781458"/>
          <a:ext cx="6316211" cy="0"/>
        </a:xfrm>
        <a:prstGeom prst="line">
          <a:avLst/>
        </a:prstGeom>
        <a:solidFill>
          <a:schemeClr val="accent2">
            <a:shade val="80000"/>
            <a:hueOff val="152821"/>
            <a:satOff val="6861"/>
            <a:lumOff val="17275"/>
            <a:alphaOff val="0"/>
          </a:schemeClr>
        </a:solidFill>
        <a:ln w="25400" cap="flat" cmpd="sng" algn="ctr">
          <a:solidFill>
            <a:schemeClr val="accent2">
              <a:shade val="80000"/>
              <a:hueOff val="152821"/>
              <a:satOff val="6861"/>
              <a:lumOff val="17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390FD-7798-4518-9750-B44BE9AC8F0D}">
      <dsp:nvSpPr>
        <dsp:cNvPr id="0" name=""/>
        <dsp:cNvSpPr/>
      </dsp:nvSpPr>
      <dsp:spPr>
        <a:xfrm>
          <a:off x="872774" y="812884"/>
          <a:ext cx="5398730" cy="326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Лопатин Денис Сергеевич, </a:t>
          </a:r>
          <a:r>
            <a:rPr lang="ru-RU" sz="1400" i="1" kern="1200" dirty="0" smtClean="0"/>
            <a:t>начальник отдела по надзору за соблюдением прав и свобод граждан прокуратуры Нижегородской области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Защита прав граждан органами прокуратуры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 dirty="0"/>
        </a:p>
      </dsp:txBody>
      <dsp:txXfrm>
        <a:off x="872774" y="812884"/>
        <a:ext cx="5398730" cy="326865"/>
      </dsp:txXfrm>
    </dsp:sp>
    <dsp:sp modelId="{3BB8B1DC-BF29-464B-97A3-BD1B3CB47D26}">
      <dsp:nvSpPr>
        <dsp:cNvPr id="0" name=""/>
        <dsp:cNvSpPr/>
      </dsp:nvSpPr>
      <dsp:spPr>
        <a:xfrm>
          <a:off x="0" y="7135505"/>
          <a:ext cx="6316211" cy="0"/>
        </a:xfrm>
        <a:prstGeom prst="line">
          <a:avLst/>
        </a:prstGeom>
        <a:solidFill>
          <a:schemeClr val="accent2">
            <a:shade val="80000"/>
            <a:hueOff val="164577"/>
            <a:satOff val="7389"/>
            <a:lumOff val="1860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6316" y="4894320"/>
          <a:ext cx="1073806" cy="285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12.30-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13.30</a:t>
          </a:r>
          <a:endParaRPr lang="ru-RU" sz="1600" kern="1200" dirty="0"/>
        </a:p>
      </dsp:txBody>
      <dsp:txXfrm>
        <a:off x="6316" y="4894320"/>
        <a:ext cx="1073806" cy="285762"/>
      </dsp:txXfrm>
    </dsp:sp>
    <dsp:sp modelId="{1B4CADDA-D4CD-4A95-99EC-812465D5A61B}">
      <dsp:nvSpPr>
        <dsp:cNvPr id="0" name=""/>
        <dsp:cNvSpPr/>
      </dsp:nvSpPr>
      <dsp:spPr>
        <a:xfrm>
          <a:off x="0" y="7421267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solidFill>
            <a:schemeClr val="accent2">
              <a:shade val="80000"/>
              <a:hueOff val="176332"/>
              <a:satOff val="7917"/>
              <a:lumOff val="199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0BC46-BC37-4E09-BB6D-7C745818430B}">
      <dsp:nvSpPr>
        <dsp:cNvPr id="0" name=""/>
        <dsp:cNvSpPr/>
      </dsp:nvSpPr>
      <dsp:spPr>
        <a:xfrm>
          <a:off x="0" y="6192688"/>
          <a:ext cx="6316211" cy="724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/>
            <a:t>13.30-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/>
            <a:t>16.30</a:t>
          </a:r>
          <a:r>
            <a:rPr lang="ru-RU" sz="2000" b="1" kern="1200" dirty="0" smtClean="0"/>
            <a:t>                </a:t>
          </a:r>
          <a:r>
            <a:rPr lang="ru-RU" sz="1500" b="1" kern="1200" dirty="0" smtClean="0"/>
            <a:t>ДИСКУССИОННЫЕ ПЛОЩАДКИ</a:t>
          </a:r>
          <a:endParaRPr lang="ru-RU" sz="1500" b="1" kern="1200" dirty="0"/>
        </a:p>
      </dsp:txBody>
      <dsp:txXfrm>
        <a:off x="0" y="6192688"/>
        <a:ext cx="6316211" cy="724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271087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6089825"/>
          <a:ext cx="5369031" cy="214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6089825"/>
        <a:ext cx="5369031" cy="214518"/>
      </dsp:txXfrm>
    </dsp:sp>
    <dsp:sp modelId="{7E64AB7D-9E72-412A-8297-82EBEFC80926}">
      <dsp:nvSpPr>
        <dsp:cNvPr id="0" name=""/>
        <dsp:cNvSpPr/>
      </dsp:nvSpPr>
      <dsp:spPr>
        <a:xfrm>
          <a:off x="0" y="2763988"/>
          <a:ext cx="6316211" cy="0"/>
        </a:xfrm>
        <a:prstGeom prst="line">
          <a:avLst/>
        </a:prstGeom>
        <a:solidFill>
          <a:schemeClr val="accent2">
            <a:shade val="80000"/>
            <a:hueOff val="9796"/>
            <a:satOff val="440"/>
            <a:lumOff val="110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268E0-590E-4F2E-86FC-C49A5FED2ACE}">
      <dsp:nvSpPr>
        <dsp:cNvPr id="0" name=""/>
        <dsp:cNvSpPr/>
      </dsp:nvSpPr>
      <dsp:spPr>
        <a:xfrm>
          <a:off x="1368154" y="145496"/>
          <a:ext cx="4387745" cy="328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ДИСКУССИОННЫЕ ПЛОЩАДКИ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/>
        </a:p>
      </dsp:txBody>
      <dsp:txXfrm>
        <a:off x="1368154" y="145496"/>
        <a:ext cx="4387745" cy="328738"/>
      </dsp:txXfrm>
    </dsp:sp>
    <dsp:sp modelId="{0AD2DB2E-F4B7-47FF-998C-A5900A0F77A4}">
      <dsp:nvSpPr>
        <dsp:cNvPr id="0" name=""/>
        <dsp:cNvSpPr/>
      </dsp:nvSpPr>
      <dsp:spPr>
        <a:xfrm>
          <a:off x="0" y="2763272"/>
          <a:ext cx="6316211" cy="0"/>
        </a:xfrm>
        <a:prstGeom prst="line">
          <a:avLst/>
        </a:prstGeom>
        <a:solidFill>
          <a:schemeClr val="accent2">
            <a:shade val="80000"/>
            <a:hueOff val="19592"/>
            <a:satOff val="880"/>
            <a:lumOff val="221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D143D-4BE7-449E-9B32-17A06D9E6A2E}">
      <dsp:nvSpPr>
        <dsp:cNvPr id="0" name=""/>
        <dsp:cNvSpPr/>
      </dsp:nvSpPr>
      <dsp:spPr>
        <a:xfrm>
          <a:off x="0" y="1698843"/>
          <a:ext cx="6313457" cy="245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Модераторы: </a:t>
          </a:r>
          <a:endParaRPr lang="ru-RU" sz="600" b="0" kern="1200" dirty="0"/>
        </a:p>
      </dsp:txBody>
      <dsp:txXfrm>
        <a:off x="0" y="1698843"/>
        <a:ext cx="6313457" cy="245374"/>
      </dsp:txXfrm>
    </dsp:sp>
    <dsp:sp modelId="{EA9FB7B9-519A-4223-87F7-26985C8C05E2}">
      <dsp:nvSpPr>
        <dsp:cNvPr id="0" name=""/>
        <dsp:cNvSpPr/>
      </dsp:nvSpPr>
      <dsp:spPr>
        <a:xfrm>
          <a:off x="0" y="637016"/>
          <a:ext cx="6316211" cy="0"/>
        </a:xfrm>
        <a:prstGeom prst="line">
          <a:avLst/>
        </a:prstGeom>
        <a:solidFill>
          <a:schemeClr val="accent2">
            <a:shade val="80000"/>
            <a:hueOff val="29389"/>
            <a:satOff val="1320"/>
            <a:lumOff val="3322"/>
            <a:alphaOff val="0"/>
          </a:schemeClr>
        </a:solidFill>
        <a:ln w="25400" cap="flat" cmpd="sng" algn="ctr">
          <a:solidFill>
            <a:schemeClr val="accent2">
              <a:shade val="80000"/>
              <a:hueOff val="29389"/>
              <a:satOff val="1320"/>
              <a:lumOff val="33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F5116-D188-4F43-BE17-B4749636CC9B}">
      <dsp:nvSpPr>
        <dsp:cNvPr id="0" name=""/>
        <dsp:cNvSpPr/>
      </dsp:nvSpPr>
      <dsp:spPr>
        <a:xfrm>
          <a:off x="0" y="2248525"/>
          <a:ext cx="6311086" cy="54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Степанов Дмитрий Владимирович,</a:t>
          </a:r>
          <a:r>
            <a:rPr lang="ru-RU" sz="1400" kern="1200" dirty="0" smtClean="0"/>
            <a:t> </a:t>
          </a:r>
          <a:r>
            <a:rPr lang="ru-RU" sz="1400" i="1" kern="1200" dirty="0" smtClean="0"/>
            <a:t>руководитель аппарата комитета Законодательного Собрания Нижегородской области по вопросам государственной власти области и местного самоуправления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0" y="2248525"/>
        <a:ext cx="6311086" cy="543512"/>
      </dsp:txXfrm>
    </dsp:sp>
    <dsp:sp modelId="{4D79B462-09C3-41E0-8FAF-AD856A01AD1B}">
      <dsp:nvSpPr>
        <dsp:cNvPr id="0" name=""/>
        <dsp:cNvSpPr/>
      </dsp:nvSpPr>
      <dsp:spPr>
        <a:xfrm>
          <a:off x="0" y="1656183"/>
          <a:ext cx="6316211" cy="0"/>
        </a:xfrm>
        <a:prstGeom prst="line">
          <a:avLst/>
        </a:prstGeom>
        <a:solidFill>
          <a:schemeClr val="accent2">
            <a:shade val="80000"/>
            <a:hueOff val="39185"/>
            <a:satOff val="1759"/>
            <a:lumOff val="4430"/>
            <a:alphaOff val="0"/>
          </a:schemeClr>
        </a:solidFill>
        <a:ln w="25400" cap="flat" cmpd="sng" algn="ctr">
          <a:solidFill>
            <a:schemeClr val="accent2">
              <a:shade val="80000"/>
              <a:hueOff val="39185"/>
              <a:satOff val="1759"/>
              <a:lumOff val="44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40CA-B012-47A7-B6F8-8635FE0D1C9F}">
      <dsp:nvSpPr>
        <dsp:cNvPr id="0" name=""/>
        <dsp:cNvSpPr/>
      </dsp:nvSpPr>
      <dsp:spPr>
        <a:xfrm>
          <a:off x="0" y="2952330"/>
          <a:ext cx="6314668" cy="54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Дахин</a:t>
          </a:r>
          <a:r>
            <a:rPr lang="ru-RU" sz="1400" b="1" kern="1200" dirty="0" smtClean="0"/>
            <a:t> Андрей Васильевич</a:t>
          </a:r>
          <a:r>
            <a:rPr lang="ru-RU" sz="1400" kern="1200" dirty="0" smtClean="0"/>
            <a:t>, </a:t>
          </a:r>
          <a:r>
            <a:rPr lang="ru-RU" sz="1400" i="1" kern="1200" dirty="0" smtClean="0"/>
            <a:t>заведующий кафедрой философии                         и политологии Нижегородского института управления </a:t>
          </a:r>
          <a:r>
            <a:rPr lang="ru-RU" sz="1400" i="1" kern="1200" dirty="0" err="1" smtClean="0"/>
            <a:t>РАНХиГС</a:t>
          </a:r>
          <a:r>
            <a:rPr lang="ru-RU" sz="1400" i="1" kern="1200" dirty="0" smtClean="0"/>
            <a:t> при Президенте Российской Федерации (далее - НИУ </a:t>
          </a:r>
          <a:r>
            <a:rPr lang="ru-RU" sz="1400" i="1" kern="1200" dirty="0" err="1" smtClean="0"/>
            <a:t>РАНХиГС</a:t>
          </a:r>
          <a:r>
            <a:rPr lang="ru-RU" sz="1400" i="1" kern="1200" dirty="0" smtClean="0"/>
            <a:t>), доктор философских наук, профессор</a:t>
          </a:r>
          <a:endParaRPr lang="ru-RU" sz="1400" kern="1200" dirty="0"/>
        </a:p>
      </dsp:txBody>
      <dsp:txXfrm>
        <a:off x="0" y="2952330"/>
        <a:ext cx="6314668" cy="543512"/>
      </dsp:txXfrm>
    </dsp:sp>
    <dsp:sp modelId="{877A5EF1-9080-4BA2-A02B-F86A51EA63D4}">
      <dsp:nvSpPr>
        <dsp:cNvPr id="0" name=""/>
        <dsp:cNvSpPr/>
      </dsp:nvSpPr>
      <dsp:spPr>
        <a:xfrm>
          <a:off x="0" y="1883002"/>
          <a:ext cx="6316211" cy="0"/>
        </a:xfrm>
        <a:prstGeom prst="line">
          <a:avLst/>
        </a:prstGeom>
        <a:solidFill>
          <a:schemeClr val="accent2">
            <a:shade val="80000"/>
            <a:hueOff val="48981"/>
            <a:satOff val="2199"/>
            <a:lumOff val="553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82363-F3BD-4EDF-9450-CC39B482E5AB}">
      <dsp:nvSpPr>
        <dsp:cNvPr id="0" name=""/>
        <dsp:cNvSpPr/>
      </dsp:nvSpPr>
      <dsp:spPr>
        <a:xfrm>
          <a:off x="0" y="3888432"/>
          <a:ext cx="6314668" cy="54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Куранова</a:t>
          </a:r>
          <a:r>
            <a:rPr lang="ru-RU" sz="1400" b="1" kern="1200" dirty="0" smtClean="0"/>
            <a:t> Татьяна Олеговна</a:t>
          </a:r>
          <a:r>
            <a:rPr lang="ru-RU" sz="1400" kern="1200" dirty="0" smtClean="0"/>
            <a:t>, </a:t>
          </a:r>
          <a:r>
            <a:rPr lang="ru-RU" sz="1400" i="1" kern="1200" dirty="0" smtClean="0"/>
            <a:t>консультант аппарата Уполномоченного по правам человека в Нижегородской области</a:t>
          </a:r>
          <a:endParaRPr lang="ru-RU" sz="1400" kern="1200" dirty="0"/>
        </a:p>
      </dsp:txBody>
      <dsp:txXfrm>
        <a:off x="0" y="3888432"/>
        <a:ext cx="6314668" cy="543512"/>
      </dsp:txXfrm>
    </dsp:sp>
    <dsp:sp modelId="{A2E2420F-9C1D-4D93-961E-8B9339753AC9}">
      <dsp:nvSpPr>
        <dsp:cNvPr id="0" name=""/>
        <dsp:cNvSpPr/>
      </dsp:nvSpPr>
      <dsp:spPr>
        <a:xfrm>
          <a:off x="1008130" y="3129279"/>
          <a:ext cx="4444022" cy="45720"/>
        </a:xfrm>
        <a:prstGeom prst="line">
          <a:avLst/>
        </a:prstGeom>
        <a:solidFill>
          <a:schemeClr val="accent2">
            <a:shade val="80000"/>
            <a:hueOff val="58777"/>
            <a:satOff val="2639"/>
            <a:lumOff val="664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B2241-D76D-4D12-8DE5-92136A46F090}">
      <dsp:nvSpPr>
        <dsp:cNvPr id="0" name=""/>
        <dsp:cNvSpPr/>
      </dsp:nvSpPr>
      <dsp:spPr>
        <a:xfrm>
          <a:off x="288019" y="6336705"/>
          <a:ext cx="6004316" cy="368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Ушакова Маргарита Валерьевна, </a:t>
          </a:r>
          <a:r>
            <a:rPr lang="ru-RU" sz="1400" kern="1200" dirty="0" smtClean="0"/>
            <a:t>У</a:t>
          </a:r>
          <a:r>
            <a:rPr lang="ru-RU" sz="1400" i="1" kern="1200" dirty="0" smtClean="0"/>
            <a:t>полномоченный по правам ребенка в Нижегородской области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Основные направления реализации региональным детским правозащитником установленных законодательных полномочий по защите прав и наилучших интересов детей в Нижегородской области</a:t>
          </a:r>
          <a:endParaRPr lang="ru-RU" sz="600" b="1" kern="1200" dirty="0"/>
        </a:p>
      </dsp:txBody>
      <dsp:txXfrm>
        <a:off x="288019" y="6336705"/>
        <a:ext cx="6004316" cy="368968"/>
      </dsp:txXfrm>
    </dsp:sp>
    <dsp:sp modelId="{A1691275-226E-4841-96E9-DE07522879F2}">
      <dsp:nvSpPr>
        <dsp:cNvPr id="0" name=""/>
        <dsp:cNvSpPr/>
      </dsp:nvSpPr>
      <dsp:spPr>
        <a:xfrm>
          <a:off x="0" y="4256521"/>
          <a:ext cx="6316211" cy="0"/>
        </a:xfrm>
        <a:prstGeom prst="line">
          <a:avLst/>
        </a:prstGeom>
        <a:solidFill>
          <a:schemeClr val="accent2">
            <a:shade val="80000"/>
            <a:hueOff val="68574"/>
            <a:satOff val="3079"/>
            <a:lumOff val="775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4707353"/>
          <a:ext cx="5369031" cy="214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4707353"/>
        <a:ext cx="5369031" cy="214518"/>
      </dsp:txXfrm>
    </dsp:sp>
    <dsp:sp modelId="{2F0B78D9-1963-4495-BC51-B5B35D4531DE}">
      <dsp:nvSpPr>
        <dsp:cNvPr id="0" name=""/>
        <dsp:cNvSpPr/>
      </dsp:nvSpPr>
      <dsp:spPr>
        <a:xfrm>
          <a:off x="0" y="5478425"/>
          <a:ext cx="6316211" cy="0"/>
        </a:xfrm>
        <a:prstGeom prst="line">
          <a:avLst/>
        </a:prstGeom>
        <a:solidFill>
          <a:schemeClr val="accent2">
            <a:shade val="80000"/>
            <a:hueOff val="78370"/>
            <a:satOff val="3519"/>
            <a:lumOff val="885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2541456"/>
          <a:ext cx="6316211" cy="54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0" y="2541456"/>
        <a:ext cx="6316211" cy="543512"/>
      </dsp:txXfrm>
    </dsp:sp>
    <dsp:sp modelId="{8E76B881-8C5B-4A5A-B2AD-CE3AD32DFC15}">
      <dsp:nvSpPr>
        <dsp:cNvPr id="0" name=""/>
        <dsp:cNvSpPr/>
      </dsp:nvSpPr>
      <dsp:spPr>
        <a:xfrm>
          <a:off x="0" y="3599234"/>
          <a:ext cx="6316211" cy="0"/>
        </a:xfrm>
        <a:prstGeom prst="line">
          <a:avLst/>
        </a:prstGeom>
        <a:solidFill>
          <a:schemeClr val="accent2">
            <a:shade val="80000"/>
            <a:hueOff val="88166"/>
            <a:satOff val="3959"/>
            <a:lumOff val="99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13F17-5A1B-4047-90C8-26773AD21E6D}">
      <dsp:nvSpPr>
        <dsp:cNvPr id="0" name=""/>
        <dsp:cNvSpPr/>
      </dsp:nvSpPr>
      <dsp:spPr>
        <a:xfrm>
          <a:off x="0" y="144017"/>
          <a:ext cx="6309700" cy="60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0" y="144017"/>
        <a:ext cx="6309700" cy="60405"/>
      </dsp:txXfrm>
    </dsp:sp>
    <dsp:sp modelId="{496A7584-C961-42D8-9D9B-207ECF9047CD}">
      <dsp:nvSpPr>
        <dsp:cNvPr id="0" name=""/>
        <dsp:cNvSpPr/>
      </dsp:nvSpPr>
      <dsp:spPr>
        <a:xfrm>
          <a:off x="0" y="3659640"/>
          <a:ext cx="6316211" cy="0"/>
        </a:xfrm>
        <a:prstGeom prst="line">
          <a:avLst/>
        </a:prstGeom>
        <a:solidFill>
          <a:schemeClr val="accent2">
            <a:shade val="80000"/>
            <a:hueOff val="97962"/>
            <a:satOff val="4398"/>
            <a:lumOff val="1107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3770886"/>
          <a:ext cx="6316211" cy="54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0" y="3770886"/>
        <a:ext cx="6316211" cy="543512"/>
      </dsp:txXfrm>
    </dsp:sp>
    <dsp:sp modelId="{34E1FE42-1BC0-402F-B9AE-2B19FD4A6856}">
      <dsp:nvSpPr>
        <dsp:cNvPr id="0" name=""/>
        <dsp:cNvSpPr/>
      </dsp:nvSpPr>
      <dsp:spPr>
        <a:xfrm>
          <a:off x="0" y="4203153"/>
          <a:ext cx="6316211" cy="0"/>
        </a:xfrm>
        <a:prstGeom prst="line">
          <a:avLst/>
        </a:prstGeom>
        <a:solidFill>
          <a:schemeClr val="accent2">
            <a:shade val="80000"/>
            <a:hueOff val="107759"/>
            <a:satOff val="4838"/>
            <a:lumOff val="1218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4203153"/>
          <a:ext cx="6316211" cy="54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0" y="4203153"/>
        <a:ext cx="6316211" cy="543512"/>
      </dsp:txXfrm>
    </dsp:sp>
    <dsp:sp modelId="{D4D2D77D-688E-489F-95AA-629D6D9B434E}">
      <dsp:nvSpPr>
        <dsp:cNvPr id="0" name=""/>
        <dsp:cNvSpPr/>
      </dsp:nvSpPr>
      <dsp:spPr>
        <a:xfrm flipV="1">
          <a:off x="936125" y="4057035"/>
          <a:ext cx="3291819" cy="45720"/>
        </a:xfrm>
        <a:prstGeom prst="line">
          <a:avLst/>
        </a:prstGeom>
        <a:solidFill>
          <a:schemeClr val="accent2">
            <a:shade val="80000"/>
            <a:hueOff val="117555"/>
            <a:satOff val="5278"/>
            <a:lumOff val="1328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5285372"/>
          <a:ext cx="6316211" cy="54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0" y="5285372"/>
        <a:ext cx="6316211" cy="543512"/>
      </dsp:txXfrm>
    </dsp:sp>
    <dsp:sp modelId="{95B3EA1B-2B0F-40B1-BD6B-A733FBEAA15A}">
      <dsp:nvSpPr>
        <dsp:cNvPr id="0" name=""/>
        <dsp:cNvSpPr/>
      </dsp:nvSpPr>
      <dsp:spPr>
        <a:xfrm>
          <a:off x="0" y="5335897"/>
          <a:ext cx="6316211" cy="0"/>
        </a:xfrm>
        <a:prstGeom prst="line">
          <a:avLst/>
        </a:prstGeom>
        <a:solidFill>
          <a:schemeClr val="accent2">
            <a:shade val="80000"/>
            <a:hueOff val="127351"/>
            <a:satOff val="5718"/>
            <a:lumOff val="1439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4887005"/>
          <a:ext cx="6316211" cy="54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0" y="4887005"/>
        <a:ext cx="6316211" cy="543512"/>
      </dsp:txXfrm>
    </dsp:sp>
    <dsp:sp modelId="{C88C0D09-8563-4522-851E-720449C33A5C}">
      <dsp:nvSpPr>
        <dsp:cNvPr id="0" name=""/>
        <dsp:cNvSpPr/>
      </dsp:nvSpPr>
      <dsp:spPr>
        <a:xfrm>
          <a:off x="0" y="5879410"/>
          <a:ext cx="6316211" cy="0"/>
        </a:xfrm>
        <a:prstGeom prst="line">
          <a:avLst/>
        </a:prstGeom>
        <a:solidFill>
          <a:schemeClr val="accent2">
            <a:shade val="80000"/>
            <a:hueOff val="137147"/>
            <a:satOff val="6158"/>
            <a:lumOff val="1550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5879410"/>
          <a:ext cx="6316211" cy="54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0" y="5879410"/>
        <a:ext cx="6316211" cy="543512"/>
      </dsp:txXfrm>
    </dsp:sp>
    <dsp:sp modelId="{3D0A868B-010C-4A39-B916-4B3330AEF656}">
      <dsp:nvSpPr>
        <dsp:cNvPr id="0" name=""/>
        <dsp:cNvSpPr/>
      </dsp:nvSpPr>
      <dsp:spPr>
        <a:xfrm>
          <a:off x="0" y="4464496"/>
          <a:ext cx="6316211" cy="0"/>
        </a:xfrm>
        <a:prstGeom prst="line">
          <a:avLst/>
        </a:prstGeom>
        <a:solidFill>
          <a:schemeClr val="accent2">
            <a:shade val="80000"/>
            <a:hueOff val="146944"/>
            <a:satOff val="6598"/>
            <a:lumOff val="16611"/>
            <a:alphaOff val="0"/>
          </a:schemeClr>
        </a:solidFill>
        <a:ln w="25400" cap="flat" cmpd="sng" algn="ctr">
          <a:solidFill>
            <a:schemeClr val="accent2">
              <a:shade val="80000"/>
              <a:hueOff val="146944"/>
              <a:satOff val="6598"/>
              <a:lumOff val="166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7388955"/>
          <a:ext cx="5164070" cy="54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288019" y="7388955"/>
        <a:ext cx="5164070" cy="543512"/>
      </dsp:txXfrm>
    </dsp:sp>
    <dsp:sp modelId="{0F2A34FB-4E9D-4040-B5F0-60B7CC574900}">
      <dsp:nvSpPr>
        <dsp:cNvPr id="0" name=""/>
        <dsp:cNvSpPr/>
      </dsp:nvSpPr>
      <dsp:spPr>
        <a:xfrm>
          <a:off x="0" y="7850850"/>
          <a:ext cx="6316211" cy="0"/>
        </a:xfrm>
        <a:prstGeom prst="line">
          <a:avLst/>
        </a:prstGeom>
        <a:solidFill>
          <a:schemeClr val="accent2">
            <a:shade val="80000"/>
            <a:hueOff val="156740"/>
            <a:satOff val="7037"/>
            <a:lumOff val="1771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390FD-7798-4518-9750-B44BE9AC8F0D}">
      <dsp:nvSpPr>
        <dsp:cNvPr id="0" name=""/>
        <dsp:cNvSpPr/>
      </dsp:nvSpPr>
      <dsp:spPr>
        <a:xfrm>
          <a:off x="288019" y="4680519"/>
          <a:ext cx="6012401" cy="437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Осокин Валерий Владимирович, </a:t>
          </a:r>
          <a:r>
            <a:rPr lang="ru-RU" sz="1400" i="1" kern="1200" dirty="0" smtClean="0"/>
            <a:t>председатель комитета Законодательного Собрания Нижегородской области по вопросам государственной власти области и местного самоуправления </a:t>
          </a:r>
        </a:p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kern="1200" dirty="0" smtClean="0"/>
            <a:t>Роль Законодательного Собрания Нижегородской области в обеспечении и защите прав и свобод человека и гражданина на территории Нижегородской области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 dirty="0"/>
        </a:p>
      </dsp:txBody>
      <dsp:txXfrm>
        <a:off x="288019" y="4680519"/>
        <a:ext cx="6012401" cy="437826"/>
      </dsp:txXfrm>
    </dsp:sp>
    <dsp:sp modelId="{3BB8B1DC-BF29-464B-97A3-BD1B3CB47D26}">
      <dsp:nvSpPr>
        <dsp:cNvPr id="0" name=""/>
        <dsp:cNvSpPr/>
      </dsp:nvSpPr>
      <dsp:spPr>
        <a:xfrm>
          <a:off x="0" y="7404261"/>
          <a:ext cx="6316211" cy="0"/>
        </a:xfrm>
        <a:prstGeom prst="line">
          <a:avLst/>
        </a:prstGeom>
        <a:solidFill>
          <a:schemeClr val="accent2">
            <a:shade val="80000"/>
            <a:hueOff val="166536"/>
            <a:satOff val="7477"/>
            <a:lumOff val="1882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31581" y="5721829"/>
          <a:ext cx="5369031" cy="214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721829"/>
        <a:ext cx="5369031" cy="214518"/>
      </dsp:txXfrm>
    </dsp:sp>
    <dsp:sp modelId="{C26F534E-8717-4F6E-A8EE-601F44221914}">
      <dsp:nvSpPr>
        <dsp:cNvPr id="0" name=""/>
        <dsp:cNvSpPr/>
      </dsp:nvSpPr>
      <dsp:spPr>
        <a:xfrm>
          <a:off x="0" y="7618780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720080"/>
          <a:ext cx="6311252" cy="54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u="sng" kern="1200" dirty="0" smtClean="0"/>
            <a:t>Роль органов публичной власти в соблюдении  прав граждан </a:t>
          </a:r>
        </a:p>
        <a:p>
          <a:pPr marR="0" lvl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0" u="sng" kern="1200" dirty="0" smtClean="0"/>
            <a:t>(Место проведения:  зал заседаний Законодательного Собрания Нижегородской области, </a:t>
          </a:r>
          <a:r>
            <a:rPr lang="ru-RU" sz="1400" b="0" u="sng" kern="1200" dirty="0" err="1" smtClean="0"/>
            <a:t>г.Нижний</a:t>
          </a:r>
          <a:r>
            <a:rPr lang="ru-RU" sz="1400" b="0" u="sng" kern="1200" dirty="0" smtClean="0"/>
            <a:t> Новгород, Кремль, корпус2)</a:t>
          </a:r>
          <a:endParaRPr lang="ru-RU" sz="1300" b="0" i="1" kern="1200" dirty="0"/>
        </a:p>
      </dsp:txBody>
      <dsp:txXfrm>
        <a:off x="0" y="720080"/>
        <a:ext cx="6311252" cy="5435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226017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5842136"/>
          <a:ext cx="5369031" cy="20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842136"/>
        <a:ext cx="5369031" cy="205823"/>
      </dsp:txXfrm>
    </dsp:sp>
    <dsp:sp modelId="{A2E2420F-9C1D-4D93-961E-8B9339753AC9}">
      <dsp:nvSpPr>
        <dsp:cNvPr id="0" name=""/>
        <dsp:cNvSpPr/>
      </dsp:nvSpPr>
      <dsp:spPr>
        <a:xfrm>
          <a:off x="1008130" y="964457"/>
          <a:ext cx="4444022" cy="45720"/>
        </a:xfrm>
        <a:prstGeom prst="line">
          <a:avLst/>
        </a:prstGeom>
        <a:solidFill>
          <a:schemeClr val="accent2">
            <a:shade val="80000"/>
            <a:hueOff val="12595"/>
            <a:satOff val="566"/>
            <a:lumOff val="142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B2241-D76D-4D12-8DE5-92136A46F090}">
      <dsp:nvSpPr>
        <dsp:cNvPr id="0" name=""/>
        <dsp:cNvSpPr/>
      </dsp:nvSpPr>
      <dsp:spPr>
        <a:xfrm>
          <a:off x="311894" y="2286019"/>
          <a:ext cx="6004316" cy="396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Маркова Наталья Викторовна,  </a:t>
          </a:r>
          <a:r>
            <a:rPr lang="ru-RU" sz="1400" i="1" kern="1200" dirty="0" smtClean="0"/>
            <a:t>председатель РОО «Нижегородский Совет женщин»</a:t>
          </a:r>
          <a:r>
            <a:rPr lang="ru-RU" sz="1400" kern="1200" dirty="0" smtClean="0"/>
            <a:t>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Взаимодействие органов власти с общественными организациями по формированию единого правового поля</a:t>
          </a:r>
          <a:endParaRPr lang="ru-RU" sz="600" b="1" kern="1200" dirty="0"/>
        </a:p>
      </dsp:txBody>
      <dsp:txXfrm>
        <a:off x="311894" y="2286019"/>
        <a:ext cx="6004316" cy="396857"/>
      </dsp:txXfrm>
    </dsp:sp>
    <dsp:sp modelId="{A1691275-226E-4841-96E9-DE07522879F2}">
      <dsp:nvSpPr>
        <dsp:cNvPr id="0" name=""/>
        <dsp:cNvSpPr/>
      </dsp:nvSpPr>
      <dsp:spPr>
        <a:xfrm>
          <a:off x="0" y="2019851"/>
          <a:ext cx="6316211" cy="0"/>
        </a:xfrm>
        <a:prstGeom prst="line">
          <a:avLst/>
        </a:prstGeom>
        <a:solidFill>
          <a:schemeClr val="accent2">
            <a:shade val="80000"/>
            <a:hueOff val="25190"/>
            <a:satOff val="1131"/>
            <a:lumOff val="284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2445113"/>
          <a:ext cx="5369031" cy="20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2445113"/>
        <a:ext cx="5369031" cy="205823"/>
      </dsp:txXfrm>
    </dsp:sp>
    <dsp:sp modelId="{2F0B78D9-1963-4495-BC51-B5B35D4531DE}">
      <dsp:nvSpPr>
        <dsp:cNvPr id="0" name=""/>
        <dsp:cNvSpPr/>
      </dsp:nvSpPr>
      <dsp:spPr>
        <a:xfrm>
          <a:off x="0" y="3190767"/>
          <a:ext cx="6316211" cy="0"/>
        </a:xfrm>
        <a:prstGeom prst="line">
          <a:avLst/>
        </a:prstGeom>
        <a:solidFill>
          <a:schemeClr val="accent2">
            <a:shade val="80000"/>
            <a:hueOff val="37786"/>
            <a:satOff val="1697"/>
            <a:lumOff val="427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367009"/>
          <a:ext cx="6316211" cy="521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0" y="367009"/>
        <a:ext cx="6316211" cy="521481"/>
      </dsp:txXfrm>
    </dsp:sp>
    <dsp:sp modelId="{496A7584-C961-42D8-9D9B-207ECF9047CD}">
      <dsp:nvSpPr>
        <dsp:cNvPr id="0" name=""/>
        <dsp:cNvSpPr/>
      </dsp:nvSpPr>
      <dsp:spPr>
        <a:xfrm>
          <a:off x="0" y="1381911"/>
          <a:ext cx="6316211" cy="0"/>
        </a:xfrm>
        <a:prstGeom prst="line">
          <a:avLst/>
        </a:prstGeom>
        <a:solidFill>
          <a:schemeClr val="accent2">
            <a:shade val="80000"/>
            <a:hueOff val="50381"/>
            <a:satOff val="2262"/>
            <a:lumOff val="569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1488648"/>
          <a:ext cx="6316211" cy="521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0" y="1488648"/>
        <a:ext cx="6316211" cy="521481"/>
      </dsp:txXfrm>
    </dsp:sp>
    <dsp:sp modelId="{34E1FE42-1BC0-402F-B9AE-2B19FD4A6856}">
      <dsp:nvSpPr>
        <dsp:cNvPr id="0" name=""/>
        <dsp:cNvSpPr/>
      </dsp:nvSpPr>
      <dsp:spPr>
        <a:xfrm>
          <a:off x="0" y="1903393"/>
          <a:ext cx="6316211" cy="0"/>
        </a:xfrm>
        <a:prstGeom prst="line">
          <a:avLst/>
        </a:prstGeom>
        <a:solidFill>
          <a:schemeClr val="accent2">
            <a:shade val="80000"/>
            <a:hueOff val="62976"/>
            <a:satOff val="2828"/>
            <a:lumOff val="711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1903393"/>
          <a:ext cx="6316211" cy="521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0" y="1903393"/>
        <a:ext cx="6316211" cy="521481"/>
      </dsp:txXfrm>
    </dsp:sp>
    <dsp:sp modelId="{D4D2D77D-688E-489F-95AA-629D6D9B434E}">
      <dsp:nvSpPr>
        <dsp:cNvPr id="0" name=""/>
        <dsp:cNvSpPr/>
      </dsp:nvSpPr>
      <dsp:spPr>
        <a:xfrm flipV="1">
          <a:off x="936125" y="1761345"/>
          <a:ext cx="3291819" cy="45720"/>
        </a:xfrm>
        <a:prstGeom prst="line">
          <a:avLst/>
        </a:prstGeom>
        <a:solidFill>
          <a:schemeClr val="accent2">
            <a:shade val="80000"/>
            <a:hueOff val="75571"/>
            <a:satOff val="3393"/>
            <a:lumOff val="854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2943599"/>
          <a:ext cx="6316211" cy="521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0" y="2943599"/>
        <a:ext cx="6316211" cy="521481"/>
      </dsp:txXfrm>
    </dsp:sp>
    <dsp:sp modelId="{95B3EA1B-2B0F-40B1-BD6B-A733FBEAA15A}">
      <dsp:nvSpPr>
        <dsp:cNvPr id="0" name=""/>
        <dsp:cNvSpPr/>
      </dsp:nvSpPr>
      <dsp:spPr>
        <a:xfrm>
          <a:off x="0" y="2992076"/>
          <a:ext cx="6316211" cy="0"/>
        </a:xfrm>
        <a:prstGeom prst="line">
          <a:avLst/>
        </a:prstGeom>
        <a:solidFill>
          <a:schemeClr val="accent2">
            <a:shade val="80000"/>
            <a:hueOff val="88166"/>
            <a:satOff val="3959"/>
            <a:lumOff val="99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2561379"/>
          <a:ext cx="6316211" cy="521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0" y="2561379"/>
        <a:ext cx="6316211" cy="521481"/>
      </dsp:txXfrm>
    </dsp:sp>
    <dsp:sp modelId="{C88C0D09-8563-4522-851E-720449C33A5C}">
      <dsp:nvSpPr>
        <dsp:cNvPr id="0" name=""/>
        <dsp:cNvSpPr/>
      </dsp:nvSpPr>
      <dsp:spPr>
        <a:xfrm>
          <a:off x="0" y="3513557"/>
          <a:ext cx="6316211" cy="0"/>
        </a:xfrm>
        <a:prstGeom prst="line">
          <a:avLst/>
        </a:prstGeom>
        <a:solidFill>
          <a:schemeClr val="accent2">
            <a:shade val="80000"/>
            <a:hueOff val="100761"/>
            <a:satOff val="4524"/>
            <a:lumOff val="1139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3513557"/>
          <a:ext cx="6316211" cy="521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0" y="3513557"/>
        <a:ext cx="6316211" cy="521481"/>
      </dsp:txXfrm>
    </dsp:sp>
    <dsp:sp modelId="{3D0A868B-010C-4A39-B916-4B3330AEF656}">
      <dsp:nvSpPr>
        <dsp:cNvPr id="0" name=""/>
        <dsp:cNvSpPr/>
      </dsp:nvSpPr>
      <dsp:spPr>
        <a:xfrm>
          <a:off x="0" y="971872"/>
          <a:ext cx="6316211" cy="0"/>
        </a:xfrm>
        <a:prstGeom prst="line">
          <a:avLst/>
        </a:prstGeom>
        <a:solidFill>
          <a:schemeClr val="accent2">
            <a:shade val="80000"/>
            <a:hueOff val="113357"/>
            <a:satOff val="5090"/>
            <a:lumOff val="1281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4961915"/>
          <a:ext cx="5164070" cy="521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288019" y="4961915"/>
        <a:ext cx="5164070" cy="521481"/>
      </dsp:txXfrm>
    </dsp:sp>
    <dsp:sp modelId="{0F2A34FB-4E9D-4040-B5F0-60B7CC574900}">
      <dsp:nvSpPr>
        <dsp:cNvPr id="0" name=""/>
        <dsp:cNvSpPr/>
      </dsp:nvSpPr>
      <dsp:spPr>
        <a:xfrm>
          <a:off x="0" y="5406546"/>
          <a:ext cx="6316211" cy="0"/>
        </a:xfrm>
        <a:prstGeom prst="line">
          <a:avLst/>
        </a:prstGeom>
        <a:solidFill>
          <a:schemeClr val="accent2">
            <a:shade val="80000"/>
            <a:hueOff val="125952"/>
            <a:satOff val="5655"/>
            <a:lumOff val="1423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390FD-7798-4518-9750-B44BE9AC8F0D}">
      <dsp:nvSpPr>
        <dsp:cNvPr id="0" name=""/>
        <dsp:cNvSpPr/>
      </dsp:nvSpPr>
      <dsp:spPr>
        <a:xfrm>
          <a:off x="303809" y="214316"/>
          <a:ext cx="6012401" cy="42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Большакова Валентина Михайловна, </a:t>
          </a:r>
          <a:r>
            <a:rPr lang="ru-RU" sz="1400" b="0" i="1" kern="1200" dirty="0" smtClean="0"/>
            <a:t>заведующая кафедрой конституционного и муниципального права НИУ </a:t>
          </a:r>
          <a:r>
            <a:rPr lang="ru-RU" sz="1400" b="0" i="1" kern="1200" dirty="0" err="1" smtClean="0"/>
            <a:t>РАНХиГС</a:t>
          </a:r>
          <a:r>
            <a:rPr lang="ru-RU" sz="1400" b="0" i="1" kern="1200" dirty="0" smtClean="0"/>
            <a:t>, доцент, кандидат юридических наук</a:t>
          </a:r>
          <a:endParaRPr lang="ru-RU" sz="1400" b="0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Зайцева Ольга Николаевна,</a:t>
          </a:r>
          <a:r>
            <a:rPr lang="ru-RU" sz="1400" b="0" i="1" kern="1200" dirty="0" smtClean="0"/>
            <a:t> доцент кафедры конституционного и муниципального права НИУ </a:t>
          </a:r>
          <a:r>
            <a:rPr lang="ru-RU" sz="1400" b="0" i="1" kern="1200" dirty="0" err="1" smtClean="0"/>
            <a:t>РАНХиГС</a:t>
          </a:r>
          <a:r>
            <a:rPr lang="ru-RU" sz="1400" b="0" i="1" kern="1200" dirty="0" smtClean="0"/>
            <a:t>,</a:t>
          </a:r>
          <a:r>
            <a:rPr lang="ru-RU" sz="1400" b="0" kern="1200" dirty="0" smtClean="0"/>
            <a:t> </a:t>
          </a:r>
          <a:r>
            <a:rPr lang="ru-RU" sz="1400" b="0" i="1" kern="1200" dirty="0" smtClean="0"/>
            <a:t>кандидат юридических наук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Роль регионального Уполномоченного по правам человека в обеспечении гарантий государственной защиты прав и свобод человека и гражданина в Нижегородской области</a:t>
          </a:r>
          <a:endParaRPr lang="ru-RU" sz="500" b="1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 dirty="0"/>
        </a:p>
      </dsp:txBody>
      <dsp:txXfrm>
        <a:off x="303809" y="214316"/>
        <a:ext cx="6012401" cy="420079"/>
      </dsp:txXfrm>
    </dsp:sp>
    <dsp:sp modelId="{3BB8B1DC-BF29-464B-97A3-BD1B3CB47D26}">
      <dsp:nvSpPr>
        <dsp:cNvPr id="0" name=""/>
        <dsp:cNvSpPr/>
      </dsp:nvSpPr>
      <dsp:spPr>
        <a:xfrm>
          <a:off x="0" y="4976600"/>
          <a:ext cx="6316211" cy="0"/>
        </a:xfrm>
        <a:prstGeom prst="line">
          <a:avLst/>
        </a:prstGeom>
        <a:solidFill>
          <a:schemeClr val="accent2">
            <a:shade val="80000"/>
            <a:hueOff val="138547"/>
            <a:satOff val="6221"/>
            <a:lumOff val="1566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31581" y="3362364"/>
          <a:ext cx="5369031" cy="20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3362364"/>
        <a:ext cx="5369031" cy="205823"/>
      </dsp:txXfrm>
    </dsp:sp>
    <dsp:sp modelId="{D6BF24A3-3F1A-45DD-AC30-76D27547FAB6}">
      <dsp:nvSpPr>
        <dsp:cNvPr id="0" name=""/>
        <dsp:cNvSpPr/>
      </dsp:nvSpPr>
      <dsp:spPr>
        <a:xfrm>
          <a:off x="0" y="4805639"/>
          <a:ext cx="6316211" cy="0"/>
        </a:xfrm>
        <a:prstGeom prst="line">
          <a:avLst/>
        </a:prstGeom>
        <a:solidFill>
          <a:schemeClr val="accent2">
            <a:shade val="80000"/>
            <a:hueOff val="151142"/>
            <a:satOff val="6786"/>
            <a:lumOff val="1708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6D26E-7C13-47F1-B765-7AC69144C3C5}">
      <dsp:nvSpPr>
        <dsp:cNvPr id="0" name=""/>
        <dsp:cNvSpPr/>
      </dsp:nvSpPr>
      <dsp:spPr>
        <a:xfrm>
          <a:off x="285781" y="3500463"/>
          <a:ext cx="5998452" cy="670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Степкин Валентин Геннадьевич, </a:t>
          </a:r>
          <a:r>
            <a:rPr lang="ru-RU" sz="1400" b="0" i="1" kern="1200" dirty="0" smtClean="0"/>
            <a:t>начальник Приемной граждан Губернатора и Правительства Нижегородской области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Вопросы реализации конституционного права граждан на обращение в Правительстве Нижегородской области </a:t>
          </a:r>
          <a:endParaRPr lang="ru-RU" sz="1400" b="1" kern="1200" dirty="0"/>
        </a:p>
      </dsp:txBody>
      <dsp:txXfrm>
        <a:off x="285781" y="3500463"/>
        <a:ext cx="5998452" cy="670875"/>
      </dsp:txXfrm>
    </dsp:sp>
    <dsp:sp modelId="{4E787225-F8AF-447F-B669-ABC8244E8B68}">
      <dsp:nvSpPr>
        <dsp:cNvPr id="0" name=""/>
        <dsp:cNvSpPr/>
      </dsp:nvSpPr>
      <dsp:spPr>
        <a:xfrm>
          <a:off x="0" y="5853299"/>
          <a:ext cx="6316211" cy="0"/>
        </a:xfrm>
        <a:prstGeom prst="line">
          <a:avLst/>
        </a:prstGeom>
        <a:solidFill>
          <a:schemeClr val="accent2">
            <a:shade val="80000"/>
            <a:hueOff val="163737"/>
            <a:satOff val="7352"/>
            <a:lumOff val="1850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575CB-A759-4983-9F6C-7F8A3DA90054}">
      <dsp:nvSpPr>
        <dsp:cNvPr id="0" name=""/>
        <dsp:cNvSpPr/>
      </dsp:nvSpPr>
      <dsp:spPr>
        <a:xfrm>
          <a:off x="285781" y="4572034"/>
          <a:ext cx="5998452" cy="1177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Альхимович</a:t>
          </a:r>
          <a:r>
            <a:rPr lang="ru-RU" sz="1400" b="1" i="1" kern="1200" dirty="0" smtClean="0"/>
            <a:t> Наталья Анатольевна, </a:t>
          </a:r>
          <a:r>
            <a:rPr lang="ru-RU" sz="1400" b="0" i="1" kern="1200" dirty="0" smtClean="0"/>
            <a:t>руководитель</a:t>
          </a:r>
          <a:r>
            <a:rPr lang="ru-RU" sz="1400" b="0" kern="1200" dirty="0" smtClean="0"/>
            <a:t> </a:t>
          </a:r>
          <a:r>
            <a:rPr lang="ru-RU" sz="1400" b="0" i="1" kern="1200" dirty="0" smtClean="0"/>
            <a:t>Управления Федеральной службы по надзору в сфере связи, информационных технологий и массовых коммуникаций по Приволжскому федеральному округу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Защита персональных данных граждан</a:t>
          </a:r>
          <a:endParaRPr lang="ru-RU" sz="1400" b="1" kern="1200" dirty="0"/>
        </a:p>
      </dsp:txBody>
      <dsp:txXfrm>
        <a:off x="285781" y="4572034"/>
        <a:ext cx="5998452" cy="1177917"/>
      </dsp:txXfrm>
    </dsp:sp>
    <dsp:sp modelId="{48E35BFA-E3FD-4C98-9E20-DA62324CB724}">
      <dsp:nvSpPr>
        <dsp:cNvPr id="0" name=""/>
        <dsp:cNvSpPr/>
      </dsp:nvSpPr>
      <dsp:spPr>
        <a:xfrm>
          <a:off x="0" y="7031216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0D0CD-2F5D-427B-B8B1-23FF7B037015}">
      <dsp:nvSpPr>
        <dsp:cNvPr id="0" name=""/>
        <dsp:cNvSpPr/>
      </dsp:nvSpPr>
      <dsp:spPr>
        <a:xfrm>
          <a:off x="285781" y="6072232"/>
          <a:ext cx="5998452" cy="1177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Алексеева Ирина Борисовна, </a:t>
          </a:r>
          <a:r>
            <a:rPr lang="ru-RU" sz="1400" b="0" i="1" kern="1200" dirty="0" smtClean="0"/>
            <a:t>заместитель начальника</a:t>
          </a:r>
          <a:r>
            <a:rPr lang="ru-RU" sz="1400" b="0" kern="1200" dirty="0" smtClean="0"/>
            <a:t> </a:t>
          </a:r>
          <a:r>
            <a:rPr lang="ru-RU" sz="1400" b="0" i="1" kern="1200" dirty="0" smtClean="0"/>
            <a:t>отдела по вопросам адвокатуры, нотариата, государственной регистрации актов гражданского состояния и проставления </a:t>
          </a:r>
          <a:r>
            <a:rPr lang="ru-RU" sz="1400" b="0" i="1" kern="1200" dirty="0" err="1" smtClean="0"/>
            <a:t>апостиля</a:t>
          </a:r>
          <a:r>
            <a:rPr lang="ru-RU" sz="1400" b="0" i="1" kern="1200" dirty="0" smtClean="0"/>
            <a:t> Главного Управления  Министерства юстиции России по Нижегородской области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 координации деятельности участников бесплатной юридической помощи на территории Нижегородской области </a:t>
          </a:r>
          <a:endParaRPr lang="ru-RU" sz="1400" b="1" kern="1200" dirty="0"/>
        </a:p>
      </dsp:txBody>
      <dsp:txXfrm>
        <a:off x="285781" y="6072232"/>
        <a:ext cx="5998452" cy="11779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802940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7848844"/>
          <a:ext cx="5369031" cy="32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7848844"/>
        <a:ext cx="5369031" cy="320794"/>
      </dsp:txXfrm>
    </dsp:sp>
    <dsp:sp modelId="{A1691275-226E-4841-96E9-DE07522879F2}">
      <dsp:nvSpPr>
        <dsp:cNvPr id="0" name=""/>
        <dsp:cNvSpPr/>
      </dsp:nvSpPr>
      <dsp:spPr>
        <a:xfrm>
          <a:off x="0" y="2350405"/>
          <a:ext cx="6316211" cy="0"/>
        </a:xfrm>
        <a:prstGeom prst="line">
          <a:avLst/>
        </a:prstGeom>
        <a:solidFill>
          <a:schemeClr val="accent2">
            <a:shade val="80000"/>
            <a:hueOff val="16030"/>
            <a:satOff val="720"/>
            <a:lumOff val="181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3113759"/>
          <a:ext cx="5369031" cy="32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3113759"/>
        <a:ext cx="5369031" cy="320794"/>
      </dsp:txXfrm>
    </dsp:sp>
    <dsp:sp modelId="{2F0B78D9-1963-4495-BC51-B5B35D4531DE}">
      <dsp:nvSpPr>
        <dsp:cNvPr id="0" name=""/>
        <dsp:cNvSpPr/>
      </dsp:nvSpPr>
      <dsp:spPr>
        <a:xfrm>
          <a:off x="0" y="4195490"/>
          <a:ext cx="6316211" cy="0"/>
        </a:xfrm>
        <a:prstGeom prst="line">
          <a:avLst/>
        </a:prstGeom>
        <a:solidFill>
          <a:schemeClr val="accent2">
            <a:shade val="80000"/>
            <a:hueOff val="32060"/>
            <a:satOff val="1439"/>
            <a:lumOff val="362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0"/>
          <a:ext cx="6316211" cy="8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 dirty="0"/>
        </a:p>
      </dsp:txBody>
      <dsp:txXfrm>
        <a:off x="0" y="0"/>
        <a:ext cx="6316211" cy="812775"/>
      </dsp:txXfrm>
    </dsp:sp>
    <dsp:sp modelId="{496A7584-C961-42D8-9D9B-207ECF9047CD}">
      <dsp:nvSpPr>
        <dsp:cNvPr id="0" name=""/>
        <dsp:cNvSpPr/>
      </dsp:nvSpPr>
      <dsp:spPr>
        <a:xfrm>
          <a:off x="0" y="1456664"/>
          <a:ext cx="6316211" cy="0"/>
        </a:xfrm>
        <a:prstGeom prst="line">
          <a:avLst/>
        </a:prstGeom>
        <a:solidFill>
          <a:schemeClr val="accent2">
            <a:shade val="80000"/>
            <a:hueOff val="48091"/>
            <a:satOff val="2159"/>
            <a:lumOff val="543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1623023"/>
          <a:ext cx="6316211" cy="8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 dirty="0"/>
        </a:p>
      </dsp:txBody>
      <dsp:txXfrm>
        <a:off x="0" y="1623023"/>
        <a:ext cx="6316211" cy="812775"/>
      </dsp:txXfrm>
    </dsp:sp>
    <dsp:sp modelId="{34E1FE42-1BC0-402F-B9AE-2B19FD4A6856}">
      <dsp:nvSpPr>
        <dsp:cNvPr id="0" name=""/>
        <dsp:cNvSpPr/>
      </dsp:nvSpPr>
      <dsp:spPr>
        <a:xfrm>
          <a:off x="0" y="2269440"/>
          <a:ext cx="6316211" cy="0"/>
        </a:xfrm>
        <a:prstGeom prst="line">
          <a:avLst/>
        </a:prstGeom>
        <a:solidFill>
          <a:schemeClr val="accent2">
            <a:shade val="80000"/>
            <a:hueOff val="64121"/>
            <a:satOff val="2879"/>
            <a:lumOff val="724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2243082"/>
          <a:ext cx="6316211" cy="8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/>
        </a:p>
      </dsp:txBody>
      <dsp:txXfrm>
        <a:off x="0" y="2243082"/>
        <a:ext cx="6316211" cy="812775"/>
      </dsp:txXfrm>
    </dsp:sp>
    <dsp:sp modelId="{D4D2D77D-688E-489F-95AA-629D6D9B434E}">
      <dsp:nvSpPr>
        <dsp:cNvPr id="0" name=""/>
        <dsp:cNvSpPr/>
      </dsp:nvSpPr>
      <dsp:spPr>
        <a:xfrm flipV="1">
          <a:off x="936125" y="2073584"/>
          <a:ext cx="3291819" cy="45720"/>
        </a:xfrm>
        <a:prstGeom prst="line">
          <a:avLst/>
        </a:prstGeom>
        <a:solidFill>
          <a:schemeClr val="accent2">
            <a:shade val="80000"/>
            <a:hueOff val="80151"/>
            <a:satOff val="3599"/>
            <a:lumOff val="906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3865155"/>
          <a:ext cx="6316211" cy="8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/>
        </a:p>
      </dsp:txBody>
      <dsp:txXfrm>
        <a:off x="0" y="3865155"/>
        <a:ext cx="6316211" cy="812775"/>
      </dsp:txXfrm>
    </dsp:sp>
    <dsp:sp modelId="{95B3EA1B-2B0F-40B1-BD6B-A733FBEAA15A}">
      <dsp:nvSpPr>
        <dsp:cNvPr id="0" name=""/>
        <dsp:cNvSpPr/>
      </dsp:nvSpPr>
      <dsp:spPr>
        <a:xfrm>
          <a:off x="0" y="3940711"/>
          <a:ext cx="6316211" cy="0"/>
        </a:xfrm>
        <a:prstGeom prst="line">
          <a:avLst/>
        </a:prstGeom>
        <a:solidFill>
          <a:schemeClr val="accent2">
            <a:shade val="80000"/>
            <a:hueOff val="96181"/>
            <a:satOff val="4318"/>
            <a:lumOff val="1087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3269431"/>
          <a:ext cx="6316211" cy="8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 dirty="0"/>
        </a:p>
      </dsp:txBody>
      <dsp:txXfrm>
        <a:off x="0" y="3269431"/>
        <a:ext cx="6316211" cy="812775"/>
      </dsp:txXfrm>
    </dsp:sp>
    <dsp:sp modelId="{C88C0D09-8563-4522-851E-720449C33A5C}">
      <dsp:nvSpPr>
        <dsp:cNvPr id="0" name=""/>
        <dsp:cNvSpPr/>
      </dsp:nvSpPr>
      <dsp:spPr>
        <a:xfrm>
          <a:off x="0" y="4753486"/>
          <a:ext cx="6316211" cy="0"/>
        </a:xfrm>
        <a:prstGeom prst="line">
          <a:avLst/>
        </a:prstGeom>
        <a:solidFill>
          <a:schemeClr val="accent2">
            <a:shade val="80000"/>
            <a:hueOff val="112212"/>
            <a:satOff val="5038"/>
            <a:lumOff val="1268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4753486"/>
          <a:ext cx="6316211" cy="8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/>
        </a:p>
      </dsp:txBody>
      <dsp:txXfrm>
        <a:off x="0" y="4753486"/>
        <a:ext cx="6316211" cy="812775"/>
      </dsp:txXfrm>
    </dsp:sp>
    <dsp:sp modelId="{3D0A868B-010C-4A39-B916-4B3330AEF656}">
      <dsp:nvSpPr>
        <dsp:cNvPr id="0" name=""/>
        <dsp:cNvSpPr/>
      </dsp:nvSpPr>
      <dsp:spPr>
        <a:xfrm>
          <a:off x="0" y="892589"/>
          <a:ext cx="6316211" cy="0"/>
        </a:xfrm>
        <a:prstGeom prst="line">
          <a:avLst/>
        </a:prstGeom>
        <a:solidFill>
          <a:schemeClr val="accent2">
            <a:shade val="80000"/>
            <a:hueOff val="128242"/>
            <a:satOff val="5758"/>
            <a:lumOff val="1449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7010880"/>
          <a:ext cx="5164070" cy="8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/>
        </a:p>
      </dsp:txBody>
      <dsp:txXfrm>
        <a:off x="288019" y="7010880"/>
        <a:ext cx="5164070" cy="812775"/>
      </dsp:txXfrm>
    </dsp:sp>
    <dsp:sp modelId="{0F2A34FB-4E9D-4040-B5F0-60B7CC574900}">
      <dsp:nvSpPr>
        <dsp:cNvPr id="0" name=""/>
        <dsp:cNvSpPr/>
      </dsp:nvSpPr>
      <dsp:spPr>
        <a:xfrm>
          <a:off x="0" y="7683768"/>
          <a:ext cx="6316211" cy="0"/>
        </a:xfrm>
        <a:prstGeom prst="line">
          <a:avLst/>
        </a:prstGeom>
        <a:solidFill>
          <a:schemeClr val="accent2">
            <a:shade val="80000"/>
            <a:hueOff val="144272"/>
            <a:satOff val="6478"/>
            <a:lumOff val="1630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390FD-7798-4518-9750-B44BE9AC8F0D}">
      <dsp:nvSpPr>
        <dsp:cNvPr id="0" name=""/>
        <dsp:cNvSpPr/>
      </dsp:nvSpPr>
      <dsp:spPr>
        <a:xfrm>
          <a:off x="239384" y="385688"/>
          <a:ext cx="6012401" cy="654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Сахарова Валентина Владимировна, </a:t>
          </a:r>
          <a:r>
            <a:rPr lang="ru-RU" sz="1400" b="0" i="1" kern="1200" dirty="0" smtClean="0"/>
            <a:t>заместитель главы администрации городского округа города Дзержинска Нижегородской области по социальным вопросам</a:t>
          </a:r>
          <a:endParaRPr lang="ru-RU" sz="1400" b="0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Вытников</a:t>
          </a:r>
          <a:r>
            <a:rPr lang="ru-RU" sz="1400" b="1" i="1" kern="1200" dirty="0" smtClean="0"/>
            <a:t> Иван Витальевич,  </a:t>
          </a:r>
          <a:r>
            <a:rPr lang="ru-RU" sz="1400" b="0" i="1" kern="1200" dirty="0" smtClean="0"/>
            <a:t>управляющий делами</a:t>
          </a:r>
          <a:r>
            <a:rPr lang="ru-RU" sz="1400" b="0" kern="1200" dirty="0" smtClean="0"/>
            <a:t> </a:t>
          </a:r>
          <a:r>
            <a:rPr lang="ru-RU" sz="1400" b="0" i="1" kern="1200" dirty="0" smtClean="0"/>
            <a:t>администрации Городецкого муниципального района Нижегородской области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Территориальная система обеспечения и защиты прав граждан в условиях правового положения органов местного самоуправления </a:t>
          </a:r>
          <a:endParaRPr lang="ru-RU" sz="500" b="1" kern="1200" dirty="0"/>
        </a:p>
      </dsp:txBody>
      <dsp:txXfrm>
        <a:off x="239384" y="385688"/>
        <a:ext cx="6012401" cy="654731"/>
      </dsp:txXfrm>
    </dsp:sp>
    <dsp:sp modelId="{3BB8B1DC-BF29-464B-97A3-BD1B3CB47D26}">
      <dsp:nvSpPr>
        <dsp:cNvPr id="0" name=""/>
        <dsp:cNvSpPr/>
      </dsp:nvSpPr>
      <dsp:spPr>
        <a:xfrm>
          <a:off x="0" y="7033768"/>
          <a:ext cx="6316211" cy="0"/>
        </a:xfrm>
        <a:prstGeom prst="line">
          <a:avLst/>
        </a:prstGeom>
        <a:solidFill>
          <a:schemeClr val="accent2">
            <a:shade val="80000"/>
            <a:hueOff val="160302"/>
            <a:satOff val="7197"/>
            <a:lumOff val="1812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31581" y="4517838"/>
          <a:ext cx="5369031" cy="32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4517838"/>
        <a:ext cx="5369031" cy="320794"/>
      </dsp:txXfrm>
    </dsp:sp>
    <dsp:sp modelId="{C26F534E-8717-4F6E-A8EE-601F44221914}">
      <dsp:nvSpPr>
        <dsp:cNvPr id="0" name=""/>
        <dsp:cNvSpPr/>
      </dsp:nvSpPr>
      <dsp:spPr>
        <a:xfrm>
          <a:off x="0" y="7354562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0"/>
          <a:ext cx="6311252" cy="8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R="0" lvl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1300" b="0" i="1" kern="1200" dirty="0"/>
        </a:p>
      </dsp:txBody>
      <dsp:txXfrm>
        <a:off x="0" y="0"/>
        <a:ext cx="6311252" cy="8127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218800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5826582"/>
          <a:ext cx="5369031" cy="205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826582"/>
        <a:ext cx="5369031" cy="205465"/>
      </dsp:txXfrm>
    </dsp:sp>
    <dsp:sp modelId="{7E64AB7D-9E72-412A-8297-82EBEFC80926}">
      <dsp:nvSpPr>
        <dsp:cNvPr id="0" name=""/>
        <dsp:cNvSpPr/>
      </dsp:nvSpPr>
      <dsp:spPr>
        <a:xfrm>
          <a:off x="0" y="2651270"/>
          <a:ext cx="6316211" cy="0"/>
        </a:xfrm>
        <a:prstGeom prst="line">
          <a:avLst/>
        </a:prstGeom>
        <a:solidFill>
          <a:schemeClr val="accent2">
            <a:shade val="80000"/>
            <a:hueOff val="9281"/>
            <a:satOff val="417"/>
            <a:lumOff val="104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268E0-590E-4F2E-86FC-C49A5FED2ACE}">
      <dsp:nvSpPr>
        <dsp:cNvPr id="0" name=""/>
        <dsp:cNvSpPr/>
      </dsp:nvSpPr>
      <dsp:spPr>
        <a:xfrm>
          <a:off x="1368154" y="133114"/>
          <a:ext cx="4387745" cy="314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ДИСКУССИОННЫЕ ПЛОЩАДКИ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/>
        </a:p>
      </dsp:txBody>
      <dsp:txXfrm>
        <a:off x="1368154" y="133114"/>
        <a:ext cx="4387745" cy="314864"/>
      </dsp:txXfrm>
    </dsp:sp>
    <dsp:sp modelId="{0AD2DB2E-F4B7-47FF-998C-A5900A0F77A4}">
      <dsp:nvSpPr>
        <dsp:cNvPr id="0" name=""/>
        <dsp:cNvSpPr/>
      </dsp:nvSpPr>
      <dsp:spPr>
        <a:xfrm>
          <a:off x="0" y="2651050"/>
          <a:ext cx="6316211" cy="0"/>
        </a:xfrm>
        <a:prstGeom prst="line">
          <a:avLst/>
        </a:prstGeom>
        <a:solidFill>
          <a:schemeClr val="accent2">
            <a:shade val="80000"/>
            <a:hueOff val="18561"/>
            <a:satOff val="833"/>
            <a:lumOff val="209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D143D-4BE7-449E-9B32-17A06D9E6A2E}">
      <dsp:nvSpPr>
        <dsp:cNvPr id="0" name=""/>
        <dsp:cNvSpPr/>
      </dsp:nvSpPr>
      <dsp:spPr>
        <a:xfrm>
          <a:off x="0" y="1896781"/>
          <a:ext cx="6313457" cy="235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Модераторы: </a:t>
          </a:r>
          <a:endParaRPr lang="ru-RU" sz="600" b="0" kern="1200" dirty="0"/>
        </a:p>
      </dsp:txBody>
      <dsp:txXfrm>
        <a:off x="0" y="1896781"/>
        <a:ext cx="6313457" cy="235018"/>
      </dsp:txXfrm>
    </dsp:sp>
    <dsp:sp modelId="{EA9FB7B9-519A-4223-87F7-26985C8C05E2}">
      <dsp:nvSpPr>
        <dsp:cNvPr id="0" name=""/>
        <dsp:cNvSpPr/>
      </dsp:nvSpPr>
      <dsp:spPr>
        <a:xfrm>
          <a:off x="0" y="603891"/>
          <a:ext cx="6316211" cy="0"/>
        </a:xfrm>
        <a:prstGeom prst="line">
          <a:avLst/>
        </a:prstGeom>
        <a:solidFill>
          <a:schemeClr val="accent2">
            <a:shade val="80000"/>
            <a:hueOff val="27842"/>
            <a:satOff val="1250"/>
            <a:lumOff val="3147"/>
            <a:alphaOff val="0"/>
          </a:schemeClr>
        </a:solidFill>
        <a:ln w="25400" cap="flat" cmpd="sng" algn="ctr">
          <a:solidFill>
            <a:schemeClr val="accent2">
              <a:shade val="80000"/>
              <a:hueOff val="27842"/>
              <a:satOff val="1250"/>
              <a:lumOff val="3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F5116-D188-4F43-BE17-B4749636CC9B}">
      <dsp:nvSpPr>
        <dsp:cNvPr id="0" name=""/>
        <dsp:cNvSpPr/>
      </dsp:nvSpPr>
      <dsp:spPr>
        <a:xfrm>
          <a:off x="5124" y="2357225"/>
          <a:ext cx="6311086" cy="520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Гребенщиков Вадим Анатольевич</a:t>
          </a:r>
          <a:r>
            <a:rPr lang="ru-RU" sz="1400" kern="1200" dirty="0" smtClean="0"/>
            <a:t>, </a:t>
          </a:r>
          <a:r>
            <a:rPr lang="ru-RU" sz="1400" i="1" kern="1200" dirty="0" smtClean="0"/>
            <a:t>председатель общественного совета при  ГУ МВД России по Нижегородской области ( далее – ГУ МВД)</a:t>
          </a:r>
          <a:endParaRPr lang="ru-RU" sz="1400" kern="1200" dirty="0"/>
        </a:p>
      </dsp:txBody>
      <dsp:txXfrm>
        <a:off x="5124" y="2357225"/>
        <a:ext cx="6311086" cy="520575"/>
      </dsp:txXfrm>
    </dsp:sp>
    <dsp:sp modelId="{4D79B462-09C3-41E0-8FAF-AD856A01AD1B}">
      <dsp:nvSpPr>
        <dsp:cNvPr id="0" name=""/>
        <dsp:cNvSpPr/>
      </dsp:nvSpPr>
      <dsp:spPr>
        <a:xfrm>
          <a:off x="0" y="1872207"/>
          <a:ext cx="6316211" cy="0"/>
        </a:xfrm>
        <a:prstGeom prst="line">
          <a:avLst/>
        </a:prstGeom>
        <a:solidFill>
          <a:schemeClr val="accent2">
            <a:shade val="80000"/>
            <a:hueOff val="37123"/>
            <a:satOff val="1667"/>
            <a:lumOff val="4196"/>
            <a:alphaOff val="0"/>
          </a:schemeClr>
        </a:solidFill>
        <a:ln w="25400" cap="flat" cmpd="sng" algn="ctr">
          <a:solidFill>
            <a:schemeClr val="accent2">
              <a:shade val="80000"/>
              <a:hueOff val="37123"/>
              <a:satOff val="1667"/>
              <a:lumOff val="4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40CA-B012-47A7-B6F8-8635FE0D1C9F}">
      <dsp:nvSpPr>
        <dsp:cNvPr id="0" name=""/>
        <dsp:cNvSpPr/>
      </dsp:nvSpPr>
      <dsp:spPr>
        <a:xfrm>
          <a:off x="0" y="2880320"/>
          <a:ext cx="6314668" cy="520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Черных Евгения Евгеньевна</a:t>
          </a:r>
          <a:r>
            <a:rPr lang="ru-RU" sz="1400" kern="1200" dirty="0" smtClean="0"/>
            <a:t>, </a:t>
          </a:r>
          <a:r>
            <a:rPr lang="ru-RU" sz="1400" i="1" kern="1200" dirty="0" err="1" smtClean="0"/>
            <a:t>врио</a:t>
          </a:r>
          <a:r>
            <a:rPr lang="ru-RU" sz="1400" i="1" kern="1200" dirty="0" smtClean="0"/>
            <a:t> заместителя начальника Нижегородской академии МВД России  (по научной работе), кандидат юридических наук, доцент</a:t>
          </a:r>
          <a:endParaRPr lang="ru-RU" sz="1400" kern="1200" dirty="0"/>
        </a:p>
      </dsp:txBody>
      <dsp:txXfrm>
        <a:off x="0" y="2880320"/>
        <a:ext cx="6314668" cy="520575"/>
      </dsp:txXfrm>
    </dsp:sp>
    <dsp:sp modelId="{877A5EF1-9080-4BA2-A02B-F86A51EA63D4}">
      <dsp:nvSpPr>
        <dsp:cNvPr id="0" name=""/>
        <dsp:cNvSpPr/>
      </dsp:nvSpPr>
      <dsp:spPr>
        <a:xfrm>
          <a:off x="0" y="1797294"/>
          <a:ext cx="6316211" cy="0"/>
        </a:xfrm>
        <a:prstGeom prst="line">
          <a:avLst/>
        </a:prstGeom>
        <a:solidFill>
          <a:schemeClr val="accent2">
            <a:shade val="80000"/>
            <a:hueOff val="46403"/>
            <a:satOff val="2083"/>
            <a:lumOff val="524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82363-F3BD-4EDF-9450-CC39B482E5AB}">
      <dsp:nvSpPr>
        <dsp:cNvPr id="0" name=""/>
        <dsp:cNvSpPr/>
      </dsp:nvSpPr>
      <dsp:spPr>
        <a:xfrm>
          <a:off x="0" y="3600400"/>
          <a:ext cx="6314668" cy="520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Окмянский</a:t>
          </a:r>
          <a:r>
            <a:rPr lang="ru-RU" sz="1400" b="1" kern="1200" dirty="0" smtClean="0"/>
            <a:t> Владимир Аркадьевич</a:t>
          </a:r>
          <a:r>
            <a:rPr lang="ru-RU" sz="1400" kern="1200" dirty="0" smtClean="0"/>
            <a:t>, </a:t>
          </a:r>
          <a:r>
            <a:rPr lang="ru-RU" sz="1400" i="1" kern="1200" dirty="0" smtClean="0"/>
            <a:t>начальник отдела по взаимодействию с правоохранительными органами аппарата Уполномоченного по правам человека в Нижегородской области</a:t>
          </a:r>
          <a:endParaRPr lang="ru-RU" sz="1400" kern="1200" dirty="0"/>
        </a:p>
      </dsp:txBody>
      <dsp:txXfrm>
        <a:off x="0" y="3600400"/>
        <a:ext cx="6314668" cy="520575"/>
      </dsp:txXfrm>
    </dsp:sp>
    <dsp:sp modelId="{A2E2420F-9C1D-4D93-961E-8B9339753AC9}">
      <dsp:nvSpPr>
        <dsp:cNvPr id="0" name=""/>
        <dsp:cNvSpPr/>
      </dsp:nvSpPr>
      <dsp:spPr>
        <a:xfrm>
          <a:off x="1008130" y="2992906"/>
          <a:ext cx="4444022" cy="45720"/>
        </a:xfrm>
        <a:prstGeom prst="line">
          <a:avLst/>
        </a:prstGeom>
        <a:solidFill>
          <a:schemeClr val="accent2">
            <a:shade val="80000"/>
            <a:hueOff val="55684"/>
            <a:satOff val="2500"/>
            <a:lumOff val="629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B2241-D76D-4D12-8DE5-92136A46F090}">
      <dsp:nvSpPr>
        <dsp:cNvPr id="0" name=""/>
        <dsp:cNvSpPr/>
      </dsp:nvSpPr>
      <dsp:spPr>
        <a:xfrm>
          <a:off x="282460" y="5688633"/>
          <a:ext cx="6004316" cy="35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Костин Дмитрий Викторович, </a:t>
          </a:r>
          <a:r>
            <a:rPr lang="ru-RU" sz="1400" i="1" kern="1200" dirty="0" smtClean="0"/>
            <a:t>прокурор 4 отдела управления по надзору за уголовно-процессуальной и оперативно-розыскной деятельностью прокуратуры Нижегородской области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Соблюдение конституционных прав граждан в уголовном судопроизводстве</a:t>
          </a:r>
          <a:endParaRPr lang="ru-RU" sz="600" b="1" kern="1200" dirty="0"/>
        </a:p>
      </dsp:txBody>
      <dsp:txXfrm>
        <a:off x="282460" y="5688633"/>
        <a:ext cx="6004316" cy="353397"/>
      </dsp:txXfrm>
    </dsp:sp>
    <dsp:sp modelId="{A1691275-226E-4841-96E9-DE07522879F2}">
      <dsp:nvSpPr>
        <dsp:cNvPr id="0" name=""/>
        <dsp:cNvSpPr/>
      </dsp:nvSpPr>
      <dsp:spPr>
        <a:xfrm>
          <a:off x="0" y="4080172"/>
          <a:ext cx="6316211" cy="0"/>
        </a:xfrm>
        <a:prstGeom prst="line">
          <a:avLst/>
        </a:prstGeom>
        <a:solidFill>
          <a:schemeClr val="accent2">
            <a:shade val="80000"/>
            <a:hueOff val="64965"/>
            <a:satOff val="2917"/>
            <a:lumOff val="734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4504382"/>
          <a:ext cx="5369031" cy="205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4504382"/>
        <a:ext cx="5369031" cy="205465"/>
      </dsp:txXfrm>
    </dsp:sp>
    <dsp:sp modelId="{2F0B78D9-1963-4495-BC51-B5B35D4531DE}">
      <dsp:nvSpPr>
        <dsp:cNvPr id="0" name=""/>
        <dsp:cNvSpPr/>
      </dsp:nvSpPr>
      <dsp:spPr>
        <a:xfrm>
          <a:off x="0" y="5248990"/>
          <a:ext cx="6316211" cy="0"/>
        </a:xfrm>
        <a:prstGeom prst="line">
          <a:avLst/>
        </a:prstGeom>
        <a:solidFill>
          <a:schemeClr val="accent2">
            <a:shade val="80000"/>
            <a:hueOff val="74245"/>
            <a:satOff val="3333"/>
            <a:lumOff val="839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2429890"/>
          <a:ext cx="6316211" cy="520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0" y="2429890"/>
        <a:ext cx="6316211" cy="520575"/>
      </dsp:txXfrm>
    </dsp:sp>
    <dsp:sp modelId="{8E76B881-8C5B-4A5A-B2AD-CE3AD32DFC15}">
      <dsp:nvSpPr>
        <dsp:cNvPr id="0" name=""/>
        <dsp:cNvSpPr/>
      </dsp:nvSpPr>
      <dsp:spPr>
        <a:xfrm>
          <a:off x="0" y="3443028"/>
          <a:ext cx="6316211" cy="0"/>
        </a:xfrm>
        <a:prstGeom prst="line">
          <a:avLst/>
        </a:prstGeom>
        <a:solidFill>
          <a:schemeClr val="accent2">
            <a:shade val="80000"/>
            <a:hueOff val="83526"/>
            <a:satOff val="3750"/>
            <a:lumOff val="944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13F17-5A1B-4047-90C8-26773AD21E6D}">
      <dsp:nvSpPr>
        <dsp:cNvPr id="0" name=""/>
        <dsp:cNvSpPr/>
      </dsp:nvSpPr>
      <dsp:spPr>
        <a:xfrm>
          <a:off x="0" y="133628"/>
          <a:ext cx="6309700" cy="57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0" y="133628"/>
        <a:ext cx="6309700" cy="57856"/>
      </dsp:txXfrm>
    </dsp:sp>
    <dsp:sp modelId="{496A7584-C961-42D8-9D9B-207ECF9047CD}">
      <dsp:nvSpPr>
        <dsp:cNvPr id="0" name=""/>
        <dsp:cNvSpPr/>
      </dsp:nvSpPr>
      <dsp:spPr>
        <a:xfrm>
          <a:off x="0" y="3500885"/>
          <a:ext cx="6316211" cy="0"/>
        </a:xfrm>
        <a:prstGeom prst="line">
          <a:avLst/>
        </a:prstGeom>
        <a:solidFill>
          <a:schemeClr val="accent2">
            <a:shade val="80000"/>
            <a:hueOff val="92807"/>
            <a:satOff val="4167"/>
            <a:lumOff val="1049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3607436"/>
          <a:ext cx="6316211" cy="520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0" y="3607436"/>
        <a:ext cx="6316211" cy="520575"/>
      </dsp:txXfrm>
    </dsp:sp>
    <dsp:sp modelId="{34E1FE42-1BC0-402F-B9AE-2B19FD4A6856}">
      <dsp:nvSpPr>
        <dsp:cNvPr id="0" name=""/>
        <dsp:cNvSpPr/>
      </dsp:nvSpPr>
      <dsp:spPr>
        <a:xfrm>
          <a:off x="0" y="4021460"/>
          <a:ext cx="6316211" cy="0"/>
        </a:xfrm>
        <a:prstGeom prst="line">
          <a:avLst/>
        </a:prstGeom>
        <a:solidFill>
          <a:schemeClr val="accent2">
            <a:shade val="80000"/>
            <a:hueOff val="102087"/>
            <a:satOff val="4584"/>
            <a:lumOff val="1154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4021460"/>
          <a:ext cx="6316211" cy="520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0" y="4021460"/>
        <a:ext cx="6316211" cy="520575"/>
      </dsp:txXfrm>
    </dsp:sp>
    <dsp:sp modelId="{D4D2D77D-688E-489F-95AA-629D6D9B434E}">
      <dsp:nvSpPr>
        <dsp:cNvPr id="0" name=""/>
        <dsp:cNvSpPr/>
      </dsp:nvSpPr>
      <dsp:spPr>
        <a:xfrm flipV="1">
          <a:off x="936125" y="3879579"/>
          <a:ext cx="3291819" cy="45720"/>
        </a:xfrm>
        <a:prstGeom prst="line">
          <a:avLst/>
        </a:prstGeom>
        <a:solidFill>
          <a:schemeClr val="accent2">
            <a:shade val="80000"/>
            <a:hueOff val="111368"/>
            <a:satOff val="5000"/>
            <a:lumOff val="1258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5059937"/>
          <a:ext cx="6316211" cy="520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0" y="5059937"/>
        <a:ext cx="6316211" cy="520575"/>
      </dsp:txXfrm>
    </dsp:sp>
    <dsp:sp modelId="{95B3EA1B-2B0F-40B1-BD6B-A733FBEAA15A}">
      <dsp:nvSpPr>
        <dsp:cNvPr id="0" name=""/>
        <dsp:cNvSpPr/>
      </dsp:nvSpPr>
      <dsp:spPr>
        <a:xfrm>
          <a:off x="0" y="5108330"/>
          <a:ext cx="6316211" cy="0"/>
        </a:xfrm>
        <a:prstGeom prst="line">
          <a:avLst/>
        </a:prstGeom>
        <a:solidFill>
          <a:schemeClr val="accent2">
            <a:shade val="80000"/>
            <a:hueOff val="120648"/>
            <a:satOff val="5417"/>
            <a:lumOff val="1363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4678382"/>
          <a:ext cx="6316211" cy="520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0" y="4678382"/>
        <a:ext cx="6316211" cy="520575"/>
      </dsp:txXfrm>
    </dsp:sp>
    <dsp:sp modelId="{C88C0D09-8563-4522-851E-720449C33A5C}">
      <dsp:nvSpPr>
        <dsp:cNvPr id="0" name=""/>
        <dsp:cNvSpPr/>
      </dsp:nvSpPr>
      <dsp:spPr>
        <a:xfrm>
          <a:off x="0" y="5628905"/>
          <a:ext cx="6316211" cy="0"/>
        </a:xfrm>
        <a:prstGeom prst="line">
          <a:avLst/>
        </a:prstGeom>
        <a:solidFill>
          <a:schemeClr val="accent2">
            <a:shade val="80000"/>
            <a:hueOff val="129929"/>
            <a:satOff val="5834"/>
            <a:lumOff val="1468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5628905"/>
          <a:ext cx="6316211" cy="520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0" y="5628905"/>
        <a:ext cx="6316211" cy="520575"/>
      </dsp:txXfrm>
    </dsp:sp>
    <dsp:sp modelId="{3D0A868B-010C-4A39-B916-4B3330AEF656}">
      <dsp:nvSpPr>
        <dsp:cNvPr id="0" name=""/>
        <dsp:cNvSpPr/>
      </dsp:nvSpPr>
      <dsp:spPr>
        <a:xfrm>
          <a:off x="0" y="4320480"/>
          <a:ext cx="6316211" cy="0"/>
        </a:xfrm>
        <a:prstGeom prst="line">
          <a:avLst/>
        </a:prstGeom>
        <a:solidFill>
          <a:schemeClr val="accent2">
            <a:shade val="80000"/>
            <a:hueOff val="139210"/>
            <a:satOff val="6250"/>
            <a:lumOff val="15737"/>
            <a:alphaOff val="0"/>
          </a:schemeClr>
        </a:solidFill>
        <a:ln w="25400" cap="flat" cmpd="sng" algn="ctr">
          <a:solidFill>
            <a:schemeClr val="accent2">
              <a:shade val="80000"/>
              <a:hueOff val="139210"/>
              <a:satOff val="6250"/>
              <a:lumOff val="157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7074745"/>
          <a:ext cx="5164070" cy="520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288019" y="7074745"/>
        <a:ext cx="5164070" cy="520575"/>
      </dsp:txXfrm>
    </dsp:sp>
    <dsp:sp modelId="{0F2A34FB-4E9D-4040-B5F0-60B7CC574900}">
      <dsp:nvSpPr>
        <dsp:cNvPr id="0" name=""/>
        <dsp:cNvSpPr/>
      </dsp:nvSpPr>
      <dsp:spPr>
        <a:xfrm>
          <a:off x="0" y="7518666"/>
          <a:ext cx="6316211" cy="0"/>
        </a:xfrm>
        <a:prstGeom prst="line">
          <a:avLst/>
        </a:prstGeom>
        <a:solidFill>
          <a:schemeClr val="accent2">
            <a:shade val="80000"/>
            <a:hueOff val="148490"/>
            <a:satOff val="6667"/>
            <a:lumOff val="1678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390FD-7798-4518-9750-B44BE9AC8F0D}">
      <dsp:nvSpPr>
        <dsp:cNvPr id="0" name=""/>
        <dsp:cNvSpPr/>
      </dsp:nvSpPr>
      <dsp:spPr>
        <a:xfrm>
          <a:off x="288019" y="4392487"/>
          <a:ext cx="6012401" cy="419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err="1" smtClean="0"/>
            <a:t>Терёхин</a:t>
          </a:r>
          <a:r>
            <a:rPr lang="ru-RU" sz="1400" b="1" i="1" kern="1200" dirty="0" smtClean="0"/>
            <a:t> Владимир Вячеславович,</a:t>
          </a:r>
          <a:r>
            <a:rPr lang="ru-RU" sz="1400" b="0" kern="1200" dirty="0" smtClean="0"/>
            <a:t> </a:t>
          </a:r>
          <a:r>
            <a:rPr lang="ru-RU" sz="1400" b="0" i="1" kern="1200" dirty="0" smtClean="0"/>
            <a:t>профессор кафедры предварительного расследования Нижегородской академии МВД России (далее-академия МВД), доктор юридических наук, доцент </a:t>
          </a:r>
        </a:p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kern="1200" dirty="0" smtClean="0"/>
            <a:t>Права человека и стандарт допустимости доказательства в уголовном процессе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 dirty="0"/>
        </a:p>
      </dsp:txBody>
      <dsp:txXfrm>
        <a:off x="288019" y="4392487"/>
        <a:ext cx="6012401" cy="419349"/>
      </dsp:txXfrm>
    </dsp:sp>
    <dsp:sp modelId="{3BB8B1DC-BF29-464B-97A3-BD1B3CB47D26}">
      <dsp:nvSpPr>
        <dsp:cNvPr id="0" name=""/>
        <dsp:cNvSpPr/>
      </dsp:nvSpPr>
      <dsp:spPr>
        <a:xfrm>
          <a:off x="0" y="7089405"/>
          <a:ext cx="6316211" cy="0"/>
        </a:xfrm>
        <a:prstGeom prst="line">
          <a:avLst/>
        </a:prstGeom>
        <a:solidFill>
          <a:schemeClr val="accent2">
            <a:shade val="80000"/>
            <a:hueOff val="157771"/>
            <a:satOff val="7084"/>
            <a:lumOff val="1783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31581" y="5477975"/>
          <a:ext cx="5369031" cy="205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477975"/>
        <a:ext cx="5369031" cy="205465"/>
      </dsp:txXfrm>
    </dsp:sp>
    <dsp:sp modelId="{C26F534E-8717-4F6E-A8EE-601F44221914}">
      <dsp:nvSpPr>
        <dsp:cNvPr id="0" name=""/>
        <dsp:cNvSpPr/>
      </dsp:nvSpPr>
      <dsp:spPr>
        <a:xfrm>
          <a:off x="0" y="7294871"/>
          <a:ext cx="6316211" cy="0"/>
        </a:xfrm>
        <a:prstGeom prst="line">
          <a:avLst/>
        </a:prstGeom>
        <a:solidFill>
          <a:schemeClr val="accent2">
            <a:shade val="80000"/>
            <a:hueOff val="167052"/>
            <a:satOff val="7500"/>
            <a:lumOff val="1888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687309"/>
          <a:ext cx="6311252" cy="520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u="sng" kern="1200" dirty="0" smtClean="0"/>
            <a:t>Система работы контрольно-надзорных и правоохранительных органов  по вопросам защиты прав и свобод человека</a:t>
          </a:r>
          <a:r>
            <a:rPr lang="ru-RU" sz="1400" kern="1200" dirty="0" smtClean="0"/>
            <a:t> </a:t>
          </a:r>
        </a:p>
        <a:p>
          <a:pPr marR="0" lvl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0" u="sng" kern="1200" dirty="0" smtClean="0"/>
            <a:t>(Место проведения:  Нижегородская Академия МВД </a:t>
          </a:r>
          <a:r>
            <a:rPr lang="ru-RU" sz="1400" b="0" u="sng" kern="1200" dirty="0" err="1" smtClean="0"/>
            <a:t>России,г</a:t>
          </a:r>
          <a:r>
            <a:rPr lang="ru-RU" sz="1400" b="0" u="sng" kern="1200" dirty="0" smtClean="0"/>
            <a:t>. Нижний Новгород, </a:t>
          </a:r>
          <a:r>
            <a:rPr lang="ru-RU" sz="1400" b="0" u="sng" kern="1200" dirty="0" err="1" smtClean="0"/>
            <a:t>Анкудиновское</a:t>
          </a:r>
          <a:r>
            <a:rPr lang="ru-RU" sz="1400" b="0" u="sng" kern="1200" dirty="0" smtClean="0"/>
            <a:t> шоссе, д.3 новый корпус,                                                  зал диссертационного совета)</a:t>
          </a:r>
          <a:endParaRPr lang="ru-RU" sz="1400" b="0" u="sng" kern="1200" dirty="0"/>
        </a:p>
      </dsp:txBody>
      <dsp:txXfrm>
        <a:off x="0" y="687309"/>
        <a:ext cx="6311252" cy="520575"/>
      </dsp:txXfrm>
    </dsp:sp>
    <dsp:sp modelId="{757423E4-A2EA-45F7-9D75-BA7DD2350A7B}">
      <dsp:nvSpPr>
        <dsp:cNvPr id="0" name=""/>
        <dsp:cNvSpPr/>
      </dsp:nvSpPr>
      <dsp:spPr>
        <a:xfrm>
          <a:off x="0" y="7815446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3954B-0D9C-4B2D-82BA-90B5C95EC338}">
      <dsp:nvSpPr>
        <dsp:cNvPr id="0" name=""/>
        <dsp:cNvSpPr/>
      </dsp:nvSpPr>
      <dsp:spPr>
        <a:xfrm>
          <a:off x="288019" y="7003192"/>
          <a:ext cx="6004316" cy="35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Конев Виктор Александрович, </a:t>
          </a:r>
          <a:r>
            <a:rPr lang="ru-RU" sz="1400" i="1" kern="1200" dirty="0" smtClean="0"/>
            <a:t>заместитель начальника Следственной части ГСУ ГУ МВД </a:t>
          </a:r>
          <a:r>
            <a:rPr lang="ru-RU" sz="1400" kern="1200" dirty="0" smtClean="0"/>
            <a:t>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Обеспечение прав и свобод участников уголовного судопроизводства на стадии предварительного следствия </a:t>
          </a:r>
          <a:endParaRPr lang="ru-RU" sz="1400" b="1" kern="1200" dirty="0"/>
        </a:p>
      </dsp:txBody>
      <dsp:txXfrm>
        <a:off x="288019" y="7003192"/>
        <a:ext cx="6004316" cy="3533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114374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5231454"/>
          <a:ext cx="5369031" cy="184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231454"/>
        <a:ext cx="5369031" cy="184407"/>
      </dsp:txXfrm>
    </dsp:sp>
    <dsp:sp modelId="{A2E2420F-9C1D-4D93-961E-8B9339753AC9}">
      <dsp:nvSpPr>
        <dsp:cNvPr id="0" name=""/>
        <dsp:cNvSpPr/>
      </dsp:nvSpPr>
      <dsp:spPr>
        <a:xfrm>
          <a:off x="1008130" y="797699"/>
          <a:ext cx="4444022" cy="45720"/>
        </a:xfrm>
        <a:prstGeom prst="line">
          <a:avLst/>
        </a:prstGeom>
        <a:solidFill>
          <a:schemeClr val="accent2">
            <a:shade val="80000"/>
            <a:hueOff val="11021"/>
            <a:satOff val="495"/>
            <a:lumOff val="124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B2241-D76D-4D12-8DE5-92136A46F090}">
      <dsp:nvSpPr>
        <dsp:cNvPr id="0" name=""/>
        <dsp:cNvSpPr/>
      </dsp:nvSpPr>
      <dsp:spPr>
        <a:xfrm>
          <a:off x="310820" y="1814449"/>
          <a:ext cx="6004316" cy="317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Муравьев Алексей Алексеевич, </a:t>
          </a:r>
          <a:r>
            <a:rPr lang="ru-RU" sz="1400" i="1" kern="1200" dirty="0" smtClean="0"/>
            <a:t>помощник начальника ГУФСИН России по Нижегородской области по соблюдению прав человека в УИС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Организация работы по соблюдению прав и законных интересов осужденных и лиц, содержащихся под стражей в учреждениях УИС Нижегородской области </a:t>
          </a:r>
          <a:endParaRPr lang="ru-RU" sz="600" b="1" kern="1200" dirty="0"/>
        </a:p>
      </dsp:txBody>
      <dsp:txXfrm>
        <a:off x="310820" y="1814449"/>
        <a:ext cx="6004316" cy="317177"/>
      </dsp:txXfrm>
    </dsp:sp>
    <dsp:sp modelId="{A1691275-226E-4841-96E9-DE07522879F2}">
      <dsp:nvSpPr>
        <dsp:cNvPr id="0" name=""/>
        <dsp:cNvSpPr/>
      </dsp:nvSpPr>
      <dsp:spPr>
        <a:xfrm>
          <a:off x="0" y="1791979"/>
          <a:ext cx="6316211" cy="0"/>
        </a:xfrm>
        <a:prstGeom prst="line">
          <a:avLst/>
        </a:prstGeom>
        <a:solidFill>
          <a:schemeClr val="accent2">
            <a:shade val="80000"/>
            <a:hueOff val="22042"/>
            <a:satOff val="990"/>
            <a:lumOff val="249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2154263"/>
          <a:ext cx="5369031" cy="184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2154263"/>
        <a:ext cx="5369031" cy="184407"/>
      </dsp:txXfrm>
    </dsp:sp>
    <dsp:sp modelId="{2F0B78D9-1963-4495-BC51-B5B35D4531DE}">
      <dsp:nvSpPr>
        <dsp:cNvPr id="0" name=""/>
        <dsp:cNvSpPr/>
      </dsp:nvSpPr>
      <dsp:spPr>
        <a:xfrm>
          <a:off x="0" y="2837315"/>
          <a:ext cx="6316211" cy="0"/>
        </a:xfrm>
        <a:prstGeom prst="line">
          <a:avLst/>
        </a:prstGeom>
        <a:solidFill>
          <a:schemeClr val="accent2">
            <a:shade val="80000"/>
            <a:hueOff val="33062"/>
            <a:satOff val="1484"/>
            <a:lumOff val="373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292387"/>
          <a:ext cx="6316211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0" y="292387"/>
        <a:ext cx="6316211" cy="467221"/>
      </dsp:txXfrm>
    </dsp:sp>
    <dsp:sp modelId="{496A7584-C961-42D8-9D9B-207ECF9047CD}">
      <dsp:nvSpPr>
        <dsp:cNvPr id="0" name=""/>
        <dsp:cNvSpPr/>
      </dsp:nvSpPr>
      <dsp:spPr>
        <a:xfrm>
          <a:off x="0" y="1201688"/>
          <a:ext cx="6316211" cy="0"/>
        </a:xfrm>
        <a:prstGeom prst="line">
          <a:avLst/>
        </a:prstGeom>
        <a:solidFill>
          <a:schemeClr val="accent2">
            <a:shade val="80000"/>
            <a:hueOff val="44083"/>
            <a:satOff val="1979"/>
            <a:lumOff val="498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1297319"/>
          <a:ext cx="6316211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0" y="1297319"/>
        <a:ext cx="6316211" cy="467221"/>
      </dsp:txXfrm>
    </dsp:sp>
    <dsp:sp modelId="{34E1FE42-1BC0-402F-B9AE-2B19FD4A6856}">
      <dsp:nvSpPr>
        <dsp:cNvPr id="0" name=""/>
        <dsp:cNvSpPr/>
      </dsp:nvSpPr>
      <dsp:spPr>
        <a:xfrm>
          <a:off x="0" y="1668909"/>
          <a:ext cx="6316211" cy="0"/>
        </a:xfrm>
        <a:prstGeom prst="line">
          <a:avLst/>
        </a:prstGeom>
        <a:solidFill>
          <a:schemeClr val="accent2">
            <a:shade val="80000"/>
            <a:hueOff val="55104"/>
            <a:satOff val="2474"/>
            <a:lumOff val="622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1528696"/>
          <a:ext cx="6316211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0" y="1528696"/>
        <a:ext cx="6316211" cy="467221"/>
      </dsp:txXfrm>
    </dsp:sp>
    <dsp:sp modelId="{D4D2D77D-688E-489F-95AA-629D6D9B434E}">
      <dsp:nvSpPr>
        <dsp:cNvPr id="0" name=""/>
        <dsp:cNvSpPr/>
      </dsp:nvSpPr>
      <dsp:spPr>
        <a:xfrm flipV="1">
          <a:off x="936125" y="1536884"/>
          <a:ext cx="3291819" cy="45720"/>
        </a:xfrm>
        <a:prstGeom prst="line">
          <a:avLst/>
        </a:prstGeom>
        <a:solidFill>
          <a:schemeClr val="accent2">
            <a:shade val="80000"/>
            <a:hueOff val="66125"/>
            <a:satOff val="2969"/>
            <a:lumOff val="747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2605639"/>
          <a:ext cx="6316211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0" y="2605639"/>
        <a:ext cx="6316211" cy="467221"/>
      </dsp:txXfrm>
    </dsp:sp>
    <dsp:sp modelId="{95B3EA1B-2B0F-40B1-BD6B-A733FBEAA15A}">
      <dsp:nvSpPr>
        <dsp:cNvPr id="0" name=""/>
        <dsp:cNvSpPr/>
      </dsp:nvSpPr>
      <dsp:spPr>
        <a:xfrm>
          <a:off x="0" y="2649072"/>
          <a:ext cx="6316211" cy="0"/>
        </a:xfrm>
        <a:prstGeom prst="line">
          <a:avLst/>
        </a:prstGeom>
        <a:solidFill>
          <a:schemeClr val="accent2">
            <a:shade val="80000"/>
            <a:hueOff val="77145"/>
            <a:satOff val="3464"/>
            <a:lumOff val="872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2263189"/>
          <a:ext cx="6316211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0" y="2263189"/>
        <a:ext cx="6316211" cy="467221"/>
      </dsp:txXfrm>
    </dsp:sp>
    <dsp:sp modelId="{C88C0D09-8563-4522-851E-720449C33A5C}">
      <dsp:nvSpPr>
        <dsp:cNvPr id="0" name=""/>
        <dsp:cNvSpPr/>
      </dsp:nvSpPr>
      <dsp:spPr>
        <a:xfrm>
          <a:off x="0" y="3116293"/>
          <a:ext cx="6316211" cy="0"/>
        </a:xfrm>
        <a:prstGeom prst="line">
          <a:avLst/>
        </a:prstGeom>
        <a:solidFill>
          <a:schemeClr val="accent2">
            <a:shade val="80000"/>
            <a:hueOff val="88166"/>
            <a:satOff val="3959"/>
            <a:lumOff val="99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3116293"/>
          <a:ext cx="6316211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0" y="3116293"/>
        <a:ext cx="6316211" cy="467221"/>
      </dsp:txXfrm>
    </dsp:sp>
    <dsp:sp modelId="{3D0A868B-010C-4A39-B916-4B3330AEF656}">
      <dsp:nvSpPr>
        <dsp:cNvPr id="0" name=""/>
        <dsp:cNvSpPr/>
      </dsp:nvSpPr>
      <dsp:spPr>
        <a:xfrm>
          <a:off x="0" y="1165217"/>
          <a:ext cx="6316211" cy="0"/>
        </a:xfrm>
        <a:prstGeom prst="line">
          <a:avLst/>
        </a:prstGeom>
        <a:solidFill>
          <a:schemeClr val="accent2">
            <a:shade val="80000"/>
            <a:hueOff val="99187"/>
            <a:satOff val="4453"/>
            <a:lumOff val="1121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4413948"/>
          <a:ext cx="5164070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88019" y="4413948"/>
        <a:ext cx="5164070" cy="467221"/>
      </dsp:txXfrm>
    </dsp:sp>
    <dsp:sp modelId="{0F2A34FB-4E9D-4040-B5F0-60B7CC574900}">
      <dsp:nvSpPr>
        <dsp:cNvPr id="0" name=""/>
        <dsp:cNvSpPr/>
      </dsp:nvSpPr>
      <dsp:spPr>
        <a:xfrm>
          <a:off x="0" y="4816061"/>
          <a:ext cx="6316211" cy="0"/>
        </a:xfrm>
        <a:prstGeom prst="line">
          <a:avLst/>
        </a:prstGeom>
        <a:solidFill>
          <a:schemeClr val="accent2">
            <a:shade val="80000"/>
            <a:hueOff val="110208"/>
            <a:satOff val="4948"/>
            <a:lumOff val="1245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390FD-7798-4518-9750-B44BE9AC8F0D}">
      <dsp:nvSpPr>
        <dsp:cNvPr id="0" name=""/>
        <dsp:cNvSpPr/>
      </dsp:nvSpPr>
      <dsp:spPr>
        <a:xfrm>
          <a:off x="303809" y="171375"/>
          <a:ext cx="6012401" cy="376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Скотин Владислав Васильевич, </a:t>
          </a:r>
          <a:r>
            <a:rPr lang="ru-RU" sz="1400" i="1" kern="1200" dirty="0" smtClean="0"/>
            <a:t>начальник отдела организации и осуществления административного надзора Управления организации деятельности УУП и ПДН ГУ МВД 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Организация деятельности участковых уполномоченных полиции и подразделений по делам несовершеннолетних по вопросам защиты прав и свобод человека</a:t>
          </a:r>
          <a:endParaRPr lang="ru-RU" sz="500" b="1" kern="1200" dirty="0"/>
        </a:p>
      </dsp:txBody>
      <dsp:txXfrm>
        <a:off x="303809" y="171375"/>
        <a:ext cx="6012401" cy="376370"/>
      </dsp:txXfrm>
    </dsp:sp>
    <dsp:sp modelId="{3BB8B1DC-BF29-464B-97A3-BD1B3CB47D26}">
      <dsp:nvSpPr>
        <dsp:cNvPr id="0" name=""/>
        <dsp:cNvSpPr/>
      </dsp:nvSpPr>
      <dsp:spPr>
        <a:xfrm>
          <a:off x="0" y="4427105"/>
          <a:ext cx="6316211" cy="0"/>
        </a:xfrm>
        <a:prstGeom prst="line">
          <a:avLst/>
        </a:prstGeom>
        <a:solidFill>
          <a:schemeClr val="accent2">
            <a:shade val="80000"/>
            <a:hueOff val="121229"/>
            <a:satOff val="5443"/>
            <a:lumOff val="1370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31581" y="2980832"/>
          <a:ext cx="5369031" cy="184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2980832"/>
        <a:ext cx="5369031" cy="184407"/>
      </dsp:txXfrm>
    </dsp:sp>
    <dsp:sp modelId="{C26F534E-8717-4F6E-A8EE-601F44221914}">
      <dsp:nvSpPr>
        <dsp:cNvPr id="0" name=""/>
        <dsp:cNvSpPr/>
      </dsp:nvSpPr>
      <dsp:spPr>
        <a:xfrm>
          <a:off x="0" y="4611513"/>
          <a:ext cx="6316211" cy="0"/>
        </a:xfrm>
        <a:prstGeom prst="line">
          <a:avLst/>
        </a:prstGeom>
        <a:solidFill>
          <a:schemeClr val="accent2">
            <a:shade val="80000"/>
            <a:hueOff val="132249"/>
            <a:satOff val="5938"/>
            <a:lumOff val="1495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0"/>
          <a:ext cx="6311252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R="0" lvl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1300" b="0" i="1" kern="1200" dirty="0"/>
        </a:p>
      </dsp:txBody>
      <dsp:txXfrm>
        <a:off x="0" y="0"/>
        <a:ext cx="6311252" cy="467221"/>
      </dsp:txXfrm>
    </dsp:sp>
    <dsp:sp modelId="{D6BF24A3-3F1A-45DD-AC30-76D27547FAB6}">
      <dsp:nvSpPr>
        <dsp:cNvPr id="0" name=""/>
        <dsp:cNvSpPr/>
      </dsp:nvSpPr>
      <dsp:spPr>
        <a:xfrm>
          <a:off x="0" y="4741155"/>
          <a:ext cx="6316211" cy="0"/>
        </a:xfrm>
        <a:prstGeom prst="line">
          <a:avLst/>
        </a:prstGeom>
        <a:solidFill>
          <a:schemeClr val="accent2">
            <a:shade val="80000"/>
            <a:hueOff val="143270"/>
            <a:satOff val="6433"/>
            <a:lumOff val="1619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6D26E-7C13-47F1-B765-7AC69144C3C5}">
      <dsp:nvSpPr>
        <dsp:cNvPr id="0" name=""/>
        <dsp:cNvSpPr/>
      </dsp:nvSpPr>
      <dsp:spPr>
        <a:xfrm>
          <a:off x="317758" y="3100333"/>
          <a:ext cx="5998452" cy="60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Окмянский</a:t>
          </a:r>
          <a:r>
            <a:rPr lang="ru-RU" sz="1400" b="1" i="1" kern="1200" dirty="0" smtClean="0"/>
            <a:t> Владимир Аркадьевич, </a:t>
          </a:r>
          <a:r>
            <a:rPr lang="ru-RU" sz="1400" i="1" kern="1200" dirty="0" smtClean="0"/>
            <a:t>начальник отдела аппарата Уполномоченного по правам человека  в Нижегородской области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Коллизии законодательства в обеспечении прав осужденных и содействие со стороны Уполномоченного по правам человека </a:t>
          </a:r>
          <a:endParaRPr lang="ru-RU" sz="1400" b="1" kern="1200" dirty="0"/>
        </a:p>
      </dsp:txBody>
      <dsp:txXfrm>
        <a:off x="317758" y="3100333"/>
        <a:ext cx="5998452" cy="601070"/>
      </dsp:txXfrm>
    </dsp:sp>
    <dsp:sp modelId="{4E787225-F8AF-447F-B669-ABC8244E8B68}">
      <dsp:nvSpPr>
        <dsp:cNvPr id="0" name=""/>
        <dsp:cNvSpPr/>
      </dsp:nvSpPr>
      <dsp:spPr>
        <a:xfrm>
          <a:off x="0" y="5679805"/>
          <a:ext cx="6316211" cy="0"/>
        </a:xfrm>
        <a:prstGeom prst="line">
          <a:avLst/>
        </a:prstGeom>
        <a:solidFill>
          <a:schemeClr val="accent2">
            <a:shade val="80000"/>
            <a:hueOff val="154291"/>
            <a:satOff val="6927"/>
            <a:lumOff val="1744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575CB-A759-4983-9F6C-7F8A3DA90054}">
      <dsp:nvSpPr>
        <dsp:cNvPr id="0" name=""/>
        <dsp:cNvSpPr/>
      </dsp:nvSpPr>
      <dsp:spPr>
        <a:xfrm>
          <a:off x="310832" y="4243343"/>
          <a:ext cx="5998452" cy="1055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Лапатников</a:t>
          </a:r>
          <a:r>
            <a:rPr lang="ru-RU" sz="1400" b="1" i="1" kern="1200" dirty="0" smtClean="0"/>
            <a:t> Максим Владимирович, </a:t>
          </a:r>
          <a:r>
            <a:rPr lang="ru-RU" sz="1400" i="1" kern="1200" dirty="0" smtClean="0"/>
            <a:t>доцент кафедры уголовного процесса академии МВД , кандидат юридических наук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Уполномоченный по правам человека как участник уголовного судопроизводства</a:t>
          </a:r>
          <a:endParaRPr lang="ru-RU" sz="1400" b="1" kern="1200" dirty="0"/>
        </a:p>
      </dsp:txBody>
      <dsp:txXfrm>
        <a:off x="310832" y="4243343"/>
        <a:ext cx="5998452" cy="1055354"/>
      </dsp:txXfrm>
    </dsp:sp>
    <dsp:sp modelId="{48E35BFA-E3FD-4C98-9E20-DA62324CB724}">
      <dsp:nvSpPr>
        <dsp:cNvPr id="0" name=""/>
        <dsp:cNvSpPr/>
      </dsp:nvSpPr>
      <dsp:spPr>
        <a:xfrm>
          <a:off x="0" y="6735159"/>
          <a:ext cx="6316211" cy="0"/>
        </a:xfrm>
        <a:prstGeom prst="line">
          <a:avLst/>
        </a:prstGeom>
        <a:solidFill>
          <a:schemeClr val="accent2">
            <a:shade val="80000"/>
            <a:hueOff val="165312"/>
            <a:satOff val="7422"/>
            <a:lumOff val="1868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0D0CD-2F5D-427B-B8B1-23FF7B037015}">
      <dsp:nvSpPr>
        <dsp:cNvPr id="0" name=""/>
        <dsp:cNvSpPr/>
      </dsp:nvSpPr>
      <dsp:spPr>
        <a:xfrm>
          <a:off x="310832" y="5314910"/>
          <a:ext cx="5998452" cy="1055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Буланов Андрей Сергеевич, </a:t>
          </a:r>
          <a:r>
            <a:rPr lang="ru-RU" sz="1400" i="1" kern="1200" dirty="0" smtClean="0"/>
            <a:t>председатель ОНК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Практика работы</a:t>
          </a:r>
          <a:r>
            <a:rPr lang="ru-RU" sz="1400" b="1" i="1" kern="1200" dirty="0" smtClean="0"/>
            <a:t> </a:t>
          </a:r>
          <a:r>
            <a:rPr lang="ru-RU" sz="1400" b="1" kern="1200" dirty="0" smtClean="0"/>
            <a:t>Общественной наблюдательной комиссии Нижегородской области ( далее – ОНК) в сфере защиты прав лиц, находящихся в местах принудительного содержания</a:t>
          </a:r>
          <a:endParaRPr lang="ru-RU" sz="1400" b="1" kern="1200" dirty="0"/>
        </a:p>
      </dsp:txBody>
      <dsp:txXfrm>
        <a:off x="310832" y="5314910"/>
        <a:ext cx="5998452" cy="1055354"/>
      </dsp:txXfrm>
    </dsp:sp>
    <dsp:sp modelId="{968881CA-D96D-4F8A-8764-60F57104C91E}">
      <dsp:nvSpPr>
        <dsp:cNvPr id="0" name=""/>
        <dsp:cNvSpPr/>
      </dsp:nvSpPr>
      <dsp:spPr>
        <a:xfrm>
          <a:off x="0" y="7790514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A6FE6-9367-4814-A5D4-7030F7AA0F6A}">
      <dsp:nvSpPr>
        <dsp:cNvPr id="0" name=""/>
        <dsp:cNvSpPr/>
      </dsp:nvSpPr>
      <dsp:spPr>
        <a:xfrm>
          <a:off x="303809" y="6457920"/>
          <a:ext cx="6012401" cy="376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Листков Александр Николаевич, </a:t>
          </a:r>
          <a:r>
            <a:rPr lang="ru-RU" sz="1400" i="1" kern="1200" dirty="0" smtClean="0"/>
            <a:t>директор АНО «Гражданский контроль – НН», кандидат юридических наук, председатель ОНК трех предыдущих созывов 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Защита прав человека в местах принудительного содержания: состояние, проблемы, перспективы</a:t>
          </a:r>
          <a:endParaRPr lang="ru-RU" sz="1400" b="1" kern="1200" dirty="0"/>
        </a:p>
      </dsp:txBody>
      <dsp:txXfrm>
        <a:off x="303809" y="6457920"/>
        <a:ext cx="6012401" cy="3763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114374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5231454"/>
          <a:ext cx="5369031" cy="184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231454"/>
        <a:ext cx="5369031" cy="184407"/>
      </dsp:txXfrm>
    </dsp:sp>
    <dsp:sp modelId="{A2E2420F-9C1D-4D93-961E-8B9339753AC9}">
      <dsp:nvSpPr>
        <dsp:cNvPr id="0" name=""/>
        <dsp:cNvSpPr/>
      </dsp:nvSpPr>
      <dsp:spPr>
        <a:xfrm>
          <a:off x="1008130" y="797699"/>
          <a:ext cx="4444022" cy="45720"/>
        </a:xfrm>
        <a:prstGeom prst="line">
          <a:avLst/>
        </a:prstGeom>
        <a:solidFill>
          <a:schemeClr val="accent2">
            <a:shade val="80000"/>
            <a:hueOff val="11021"/>
            <a:satOff val="495"/>
            <a:lumOff val="124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B2241-D76D-4D12-8DE5-92136A46F090}">
      <dsp:nvSpPr>
        <dsp:cNvPr id="0" name=""/>
        <dsp:cNvSpPr/>
      </dsp:nvSpPr>
      <dsp:spPr>
        <a:xfrm>
          <a:off x="239384" y="1664415"/>
          <a:ext cx="6004316" cy="317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Миловидова Анастасия Сергеевна, </a:t>
          </a:r>
          <a:r>
            <a:rPr lang="ru-RU" sz="1400" i="1" kern="1200" dirty="0" smtClean="0"/>
            <a:t>старший преподаватель кафедры конституционного и международного права академии МВД, кандидат юридических наук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Ограничение прав и свобод человека в деятельности правоохранительных органов: международно-правовой аспект</a:t>
          </a:r>
          <a:endParaRPr lang="ru-RU" sz="600" b="1" kern="1200" dirty="0"/>
        </a:p>
      </dsp:txBody>
      <dsp:txXfrm>
        <a:off x="239384" y="1664415"/>
        <a:ext cx="6004316" cy="317177"/>
      </dsp:txXfrm>
    </dsp:sp>
    <dsp:sp modelId="{A1691275-226E-4841-96E9-DE07522879F2}">
      <dsp:nvSpPr>
        <dsp:cNvPr id="0" name=""/>
        <dsp:cNvSpPr/>
      </dsp:nvSpPr>
      <dsp:spPr>
        <a:xfrm>
          <a:off x="0" y="1791979"/>
          <a:ext cx="6316211" cy="0"/>
        </a:xfrm>
        <a:prstGeom prst="line">
          <a:avLst/>
        </a:prstGeom>
        <a:solidFill>
          <a:schemeClr val="accent2">
            <a:shade val="80000"/>
            <a:hueOff val="22042"/>
            <a:satOff val="990"/>
            <a:lumOff val="249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2154263"/>
          <a:ext cx="5369031" cy="184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2154263"/>
        <a:ext cx="5369031" cy="184407"/>
      </dsp:txXfrm>
    </dsp:sp>
    <dsp:sp modelId="{2F0B78D9-1963-4495-BC51-B5B35D4531DE}">
      <dsp:nvSpPr>
        <dsp:cNvPr id="0" name=""/>
        <dsp:cNvSpPr/>
      </dsp:nvSpPr>
      <dsp:spPr>
        <a:xfrm>
          <a:off x="0" y="2837315"/>
          <a:ext cx="6316211" cy="0"/>
        </a:xfrm>
        <a:prstGeom prst="line">
          <a:avLst/>
        </a:prstGeom>
        <a:solidFill>
          <a:schemeClr val="accent2">
            <a:shade val="80000"/>
            <a:hueOff val="33062"/>
            <a:satOff val="1484"/>
            <a:lumOff val="373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292387"/>
          <a:ext cx="6316211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0" y="292387"/>
        <a:ext cx="6316211" cy="467221"/>
      </dsp:txXfrm>
    </dsp:sp>
    <dsp:sp modelId="{496A7584-C961-42D8-9D9B-207ECF9047CD}">
      <dsp:nvSpPr>
        <dsp:cNvPr id="0" name=""/>
        <dsp:cNvSpPr/>
      </dsp:nvSpPr>
      <dsp:spPr>
        <a:xfrm>
          <a:off x="0" y="1201688"/>
          <a:ext cx="6316211" cy="0"/>
        </a:xfrm>
        <a:prstGeom prst="line">
          <a:avLst/>
        </a:prstGeom>
        <a:solidFill>
          <a:schemeClr val="accent2">
            <a:shade val="80000"/>
            <a:hueOff val="44083"/>
            <a:satOff val="1979"/>
            <a:lumOff val="498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1297319"/>
          <a:ext cx="6316211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0" y="1297319"/>
        <a:ext cx="6316211" cy="467221"/>
      </dsp:txXfrm>
    </dsp:sp>
    <dsp:sp modelId="{34E1FE42-1BC0-402F-B9AE-2B19FD4A6856}">
      <dsp:nvSpPr>
        <dsp:cNvPr id="0" name=""/>
        <dsp:cNvSpPr/>
      </dsp:nvSpPr>
      <dsp:spPr>
        <a:xfrm>
          <a:off x="0" y="1668909"/>
          <a:ext cx="6316211" cy="0"/>
        </a:xfrm>
        <a:prstGeom prst="line">
          <a:avLst/>
        </a:prstGeom>
        <a:solidFill>
          <a:schemeClr val="accent2">
            <a:shade val="80000"/>
            <a:hueOff val="55104"/>
            <a:satOff val="2474"/>
            <a:lumOff val="622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1668909"/>
          <a:ext cx="6316211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0" y="1668909"/>
        <a:ext cx="6316211" cy="467221"/>
      </dsp:txXfrm>
    </dsp:sp>
    <dsp:sp modelId="{D4D2D77D-688E-489F-95AA-629D6D9B434E}">
      <dsp:nvSpPr>
        <dsp:cNvPr id="0" name=""/>
        <dsp:cNvSpPr/>
      </dsp:nvSpPr>
      <dsp:spPr>
        <a:xfrm flipV="1">
          <a:off x="936125" y="1536884"/>
          <a:ext cx="3291819" cy="45720"/>
        </a:xfrm>
        <a:prstGeom prst="line">
          <a:avLst/>
        </a:prstGeom>
        <a:solidFill>
          <a:schemeClr val="accent2">
            <a:shade val="80000"/>
            <a:hueOff val="66125"/>
            <a:satOff val="2969"/>
            <a:lumOff val="747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1666552"/>
          <a:ext cx="6316211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0" y="1666552"/>
        <a:ext cx="6316211" cy="467221"/>
      </dsp:txXfrm>
    </dsp:sp>
    <dsp:sp modelId="{95B3EA1B-2B0F-40B1-BD6B-A733FBEAA15A}">
      <dsp:nvSpPr>
        <dsp:cNvPr id="0" name=""/>
        <dsp:cNvSpPr/>
      </dsp:nvSpPr>
      <dsp:spPr>
        <a:xfrm>
          <a:off x="0" y="2649072"/>
          <a:ext cx="6316211" cy="0"/>
        </a:xfrm>
        <a:prstGeom prst="line">
          <a:avLst/>
        </a:prstGeom>
        <a:solidFill>
          <a:schemeClr val="accent2">
            <a:shade val="80000"/>
            <a:hueOff val="77145"/>
            <a:satOff val="3464"/>
            <a:lumOff val="872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2379751"/>
          <a:ext cx="6316211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0" y="2379751"/>
        <a:ext cx="6316211" cy="467221"/>
      </dsp:txXfrm>
    </dsp:sp>
    <dsp:sp modelId="{C88C0D09-8563-4522-851E-720449C33A5C}">
      <dsp:nvSpPr>
        <dsp:cNvPr id="0" name=""/>
        <dsp:cNvSpPr/>
      </dsp:nvSpPr>
      <dsp:spPr>
        <a:xfrm>
          <a:off x="0" y="3116293"/>
          <a:ext cx="6316211" cy="0"/>
        </a:xfrm>
        <a:prstGeom prst="line">
          <a:avLst/>
        </a:prstGeom>
        <a:solidFill>
          <a:schemeClr val="accent2">
            <a:shade val="80000"/>
            <a:hueOff val="88166"/>
            <a:satOff val="3959"/>
            <a:lumOff val="99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3116293"/>
          <a:ext cx="6316211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0" y="3116293"/>
        <a:ext cx="6316211" cy="467221"/>
      </dsp:txXfrm>
    </dsp:sp>
    <dsp:sp modelId="{3D0A868B-010C-4A39-B916-4B3330AEF656}">
      <dsp:nvSpPr>
        <dsp:cNvPr id="0" name=""/>
        <dsp:cNvSpPr/>
      </dsp:nvSpPr>
      <dsp:spPr>
        <a:xfrm>
          <a:off x="0" y="1165217"/>
          <a:ext cx="6316211" cy="0"/>
        </a:xfrm>
        <a:prstGeom prst="line">
          <a:avLst/>
        </a:prstGeom>
        <a:solidFill>
          <a:schemeClr val="accent2">
            <a:shade val="80000"/>
            <a:hueOff val="99187"/>
            <a:satOff val="4453"/>
            <a:lumOff val="1121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4413948"/>
          <a:ext cx="5164070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88019" y="4413948"/>
        <a:ext cx="5164070" cy="467221"/>
      </dsp:txXfrm>
    </dsp:sp>
    <dsp:sp modelId="{0F2A34FB-4E9D-4040-B5F0-60B7CC574900}">
      <dsp:nvSpPr>
        <dsp:cNvPr id="0" name=""/>
        <dsp:cNvSpPr/>
      </dsp:nvSpPr>
      <dsp:spPr>
        <a:xfrm>
          <a:off x="0" y="4816061"/>
          <a:ext cx="6316211" cy="0"/>
        </a:xfrm>
        <a:prstGeom prst="line">
          <a:avLst/>
        </a:prstGeom>
        <a:solidFill>
          <a:schemeClr val="accent2">
            <a:shade val="80000"/>
            <a:hueOff val="110208"/>
            <a:satOff val="4948"/>
            <a:lumOff val="1245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390FD-7798-4518-9750-B44BE9AC8F0D}">
      <dsp:nvSpPr>
        <dsp:cNvPr id="0" name=""/>
        <dsp:cNvSpPr/>
      </dsp:nvSpPr>
      <dsp:spPr>
        <a:xfrm>
          <a:off x="239384" y="168464"/>
          <a:ext cx="6012401" cy="376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Алмазов Олег Алексеевич,   </a:t>
          </a:r>
          <a:r>
            <a:rPr lang="ru-RU" sz="1400" b="0" i="1" kern="1200" dirty="0" smtClean="0"/>
            <a:t>заместитель начальника 1 отдела УУР ГУ МВД </a:t>
          </a:r>
          <a:r>
            <a:rPr lang="ru-RU" sz="1400" b="0" kern="1200" dirty="0" smtClean="0"/>
            <a:t>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Корелов</a:t>
          </a:r>
          <a:r>
            <a:rPr lang="ru-RU" sz="1400" b="1" i="1" kern="1200" dirty="0" smtClean="0"/>
            <a:t> Олег Александрович, </a:t>
          </a:r>
          <a:r>
            <a:rPr lang="ru-RU" sz="1400" b="0" i="1" kern="1200" dirty="0" smtClean="0"/>
            <a:t>старший преподаватель кафедры ОРД ОВД академии МВД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Право сотрудников оперативных подразделений на объективную оценку результатов их работы</a:t>
          </a:r>
          <a:endParaRPr lang="ru-RU" sz="500" b="1" kern="1200" dirty="0"/>
        </a:p>
      </dsp:txBody>
      <dsp:txXfrm>
        <a:off x="239384" y="168464"/>
        <a:ext cx="6012401" cy="376370"/>
      </dsp:txXfrm>
    </dsp:sp>
    <dsp:sp modelId="{3BB8B1DC-BF29-464B-97A3-BD1B3CB47D26}">
      <dsp:nvSpPr>
        <dsp:cNvPr id="0" name=""/>
        <dsp:cNvSpPr/>
      </dsp:nvSpPr>
      <dsp:spPr>
        <a:xfrm>
          <a:off x="0" y="4427105"/>
          <a:ext cx="6316211" cy="0"/>
        </a:xfrm>
        <a:prstGeom prst="line">
          <a:avLst/>
        </a:prstGeom>
        <a:solidFill>
          <a:schemeClr val="accent2">
            <a:shade val="80000"/>
            <a:hueOff val="121229"/>
            <a:satOff val="5443"/>
            <a:lumOff val="1370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25075" y="1462269"/>
          <a:ext cx="5369031" cy="184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5075" y="1462269"/>
        <a:ext cx="5369031" cy="184407"/>
      </dsp:txXfrm>
    </dsp:sp>
    <dsp:sp modelId="{C26F534E-8717-4F6E-A8EE-601F44221914}">
      <dsp:nvSpPr>
        <dsp:cNvPr id="0" name=""/>
        <dsp:cNvSpPr/>
      </dsp:nvSpPr>
      <dsp:spPr>
        <a:xfrm>
          <a:off x="0" y="4611513"/>
          <a:ext cx="6316211" cy="0"/>
        </a:xfrm>
        <a:prstGeom prst="line">
          <a:avLst/>
        </a:prstGeom>
        <a:solidFill>
          <a:schemeClr val="accent2">
            <a:shade val="80000"/>
            <a:hueOff val="132249"/>
            <a:satOff val="5938"/>
            <a:lumOff val="1495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0"/>
          <a:ext cx="6311252" cy="46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R="0" lvl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1300" b="0" i="1" kern="1200" dirty="0"/>
        </a:p>
      </dsp:txBody>
      <dsp:txXfrm>
        <a:off x="0" y="0"/>
        <a:ext cx="6311252" cy="467221"/>
      </dsp:txXfrm>
    </dsp:sp>
    <dsp:sp modelId="{D6BF24A3-3F1A-45DD-AC30-76D27547FAB6}">
      <dsp:nvSpPr>
        <dsp:cNvPr id="0" name=""/>
        <dsp:cNvSpPr/>
      </dsp:nvSpPr>
      <dsp:spPr>
        <a:xfrm>
          <a:off x="0" y="4741155"/>
          <a:ext cx="6316211" cy="0"/>
        </a:xfrm>
        <a:prstGeom prst="line">
          <a:avLst/>
        </a:prstGeom>
        <a:solidFill>
          <a:schemeClr val="accent2">
            <a:shade val="80000"/>
            <a:hueOff val="143270"/>
            <a:satOff val="6433"/>
            <a:lumOff val="1619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6D26E-7C13-47F1-B765-7AC69144C3C5}">
      <dsp:nvSpPr>
        <dsp:cNvPr id="0" name=""/>
        <dsp:cNvSpPr/>
      </dsp:nvSpPr>
      <dsp:spPr>
        <a:xfrm>
          <a:off x="310832" y="2886018"/>
          <a:ext cx="5998452" cy="60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Стукалова</a:t>
          </a:r>
          <a:r>
            <a:rPr lang="ru-RU" sz="1400" b="1" i="1" kern="1200" dirty="0" smtClean="0"/>
            <a:t> Татьяна Владимировна, </a:t>
          </a:r>
          <a:r>
            <a:rPr lang="ru-RU" sz="1400" i="1" kern="1200" dirty="0" smtClean="0"/>
            <a:t>доцент кафедры уголовного процесса академии МВД, кандидат юридических наук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Проблемы обеспечения прав и свобод личности следователями органов внутренних дел при расследовании преступлений </a:t>
          </a:r>
          <a:endParaRPr lang="ru-RU" sz="1400" b="1" kern="1200" dirty="0"/>
        </a:p>
      </dsp:txBody>
      <dsp:txXfrm>
        <a:off x="310832" y="2886018"/>
        <a:ext cx="5998452" cy="601070"/>
      </dsp:txXfrm>
    </dsp:sp>
    <dsp:sp modelId="{4E787225-F8AF-447F-B669-ABC8244E8B68}">
      <dsp:nvSpPr>
        <dsp:cNvPr id="0" name=""/>
        <dsp:cNvSpPr/>
      </dsp:nvSpPr>
      <dsp:spPr>
        <a:xfrm>
          <a:off x="0" y="5679805"/>
          <a:ext cx="6316211" cy="0"/>
        </a:xfrm>
        <a:prstGeom prst="line">
          <a:avLst/>
        </a:prstGeom>
        <a:solidFill>
          <a:schemeClr val="accent2">
            <a:shade val="80000"/>
            <a:hueOff val="154291"/>
            <a:satOff val="6927"/>
            <a:lumOff val="1744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575CB-A759-4983-9F6C-7F8A3DA90054}">
      <dsp:nvSpPr>
        <dsp:cNvPr id="0" name=""/>
        <dsp:cNvSpPr/>
      </dsp:nvSpPr>
      <dsp:spPr>
        <a:xfrm>
          <a:off x="310832" y="3957590"/>
          <a:ext cx="5998452" cy="1055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Лелетова</a:t>
          </a:r>
          <a:r>
            <a:rPr lang="ru-RU" sz="1400" b="1" i="1" kern="1200" dirty="0" smtClean="0"/>
            <a:t> Марина Владимировна, </a:t>
          </a:r>
          <a:r>
            <a:rPr lang="ru-RU" sz="1400" i="1" kern="1200" dirty="0" smtClean="0"/>
            <a:t>доцент кафедры предварительного расследования академии МВД, кандидат юридических наук, доцент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Проблемные вопросы обеспечения прав потерпевших при расследовании дорожно-транспортных происшествий</a:t>
          </a:r>
          <a:endParaRPr lang="ru-RU" sz="1400" b="1" kern="1200" dirty="0"/>
        </a:p>
      </dsp:txBody>
      <dsp:txXfrm>
        <a:off x="310832" y="3957590"/>
        <a:ext cx="5998452" cy="1055354"/>
      </dsp:txXfrm>
    </dsp:sp>
    <dsp:sp modelId="{48E35BFA-E3FD-4C98-9E20-DA62324CB724}">
      <dsp:nvSpPr>
        <dsp:cNvPr id="0" name=""/>
        <dsp:cNvSpPr/>
      </dsp:nvSpPr>
      <dsp:spPr>
        <a:xfrm>
          <a:off x="0" y="6735159"/>
          <a:ext cx="6316211" cy="0"/>
        </a:xfrm>
        <a:prstGeom prst="line">
          <a:avLst/>
        </a:prstGeom>
        <a:solidFill>
          <a:schemeClr val="accent2">
            <a:shade val="80000"/>
            <a:hueOff val="165312"/>
            <a:satOff val="7422"/>
            <a:lumOff val="1868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0D0CD-2F5D-427B-B8B1-23FF7B037015}">
      <dsp:nvSpPr>
        <dsp:cNvPr id="0" name=""/>
        <dsp:cNvSpPr/>
      </dsp:nvSpPr>
      <dsp:spPr>
        <a:xfrm>
          <a:off x="310832" y="5243472"/>
          <a:ext cx="5998452" cy="1055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Коновалов Алексей Валерьевич, </a:t>
          </a:r>
          <a:r>
            <a:rPr lang="ru-RU" sz="1400" i="1" kern="1200" dirty="0" smtClean="0"/>
            <a:t>начальник юридической службы ФКОУ ВО «Кузбасский институт Федеральной службы исполнения наказаний»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Аспекты правозащитной деятельности юридической службы учреждений и органов уголовно-исполнительной системы</a:t>
          </a:r>
          <a:endParaRPr lang="ru-RU" sz="1400" b="1" kern="1200" dirty="0"/>
        </a:p>
      </dsp:txBody>
      <dsp:txXfrm>
        <a:off x="310832" y="5243472"/>
        <a:ext cx="5998452" cy="1055354"/>
      </dsp:txXfrm>
    </dsp:sp>
    <dsp:sp modelId="{8F72727B-66ED-422A-B389-16F351A9EACE}">
      <dsp:nvSpPr>
        <dsp:cNvPr id="0" name=""/>
        <dsp:cNvSpPr/>
      </dsp:nvSpPr>
      <dsp:spPr>
        <a:xfrm>
          <a:off x="0" y="7790514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48DAE-8E2E-42C0-854E-0E081A33DC2E}">
      <dsp:nvSpPr>
        <dsp:cNvPr id="0" name=""/>
        <dsp:cNvSpPr/>
      </dsp:nvSpPr>
      <dsp:spPr>
        <a:xfrm>
          <a:off x="303809" y="6529358"/>
          <a:ext cx="6012401" cy="376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Попов Александр Иванович, </a:t>
          </a:r>
          <a:r>
            <a:rPr lang="ru-RU" sz="1400" i="1" kern="1200" dirty="0" smtClean="0"/>
            <a:t>начальник кафедры государственных и гражданско-правовых дисциплин Московского университета МВД России имени В.Я. </a:t>
          </a:r>
          <a:r>
            <a:rPr lang="ru-RU" sz="1400" i="1" kern="1200" dirty="0" err="1" smtClean="0"/>
            <a:t>Кикотя</a:t>
          </a:r>
          <a:r>
            <a:rPr lang="ru-RU" sz="1400" i="1" kern="1200" dirty="0" smtClean="0"/>
            <a:t>, Рязанский филиал, кандидат юридических наук</a:t>
          </a:r>
        </a:p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kern="1200" dirty="0" smtClean="0"/>
            <a:t>Проблемы защиты прав и свобод человека органами внутренних дел в рамках участия в административно-договорных правоотношениях</a:t>
          </a:r>
          <a:endParaRPr lang="ru-RU" sz="1400" b="1" kern="1200" dirty="0"/>
        </a:p>
      </dsp:txBody>
      <dsp:txXfrm>
        <a:off x="303809" y="6529358"/>
        <a:ext cx="6012401" cy="3763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5A60-5DD4-4320-8A06-3DCADCE523E3}">
      <dsp:nvSpPr>
        <dsp:cNvPr id="0" name=""/>
        <dsp:cNvSpPr/>
      </dsp:nvSpPr>
      <dsp:spPr>
        <a:xfrm>
          <a:off x="0" y="1158830"/>
          <a:ext cx="631621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6E33-1A3E-4B25-B18B-BF91D8FFD1A8}">
      <dsp:nvSpPr>
        <dsp:cNvPr id="0" name=""/>
        <dsp:cNvSpPr/>
      </dsp:nvSpPr>
      <dsp:spPr>
        <a:xfrm>
          <a:off x="31581" y="5477695"/>
          <a:ext cx="5369031" cy="193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5477695"/>
        <a:ext cx="5369031" cy="193067"/>
      </dsp:txXfrm>
    </dsp:sp>
    <dsp:sp modelId="{A2E2420F-9C1D-4D93-961E-8B9339753AC9}">
      <dsp:nvSpPr>
        <dsp:cNvPr id="0" name=""/>
        <dsp:cNvSpPr/>
      </dsp:nvSpPr>
      <dsp:spPr>
        <a:xfrm>
          <a:off x="1008130" y="833591"/>
          <a:ext cx="4444022" cy="45720"/>
        </a:xfrm>
        <a:prstGeom prst="line">
          <a:avLst/>
        </a:prstGeom>
        <a:solidFill>
          <a:schemeClr val="accent2">
            <a:shade val="80000"/>
            <a:hueOff val="11021"/>
            <a:satOff val="495"/>
            <a:lumOff val="124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B2241-D76D-4D12-8DE5-92136A46F090}">
      <dsp:nvSpPr>
        <dsp:cNvPr id="0" name=""/>
        <dsp:cNvSpPr/>
      </dsp:nvSpPr>
      <dsp:spPr>
        <a:xfrm>
          <a:off x="310820" y="242813"/>
          <a:ext cx="6004316" cy="332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Гречин</a:t>
          </a:r>
          <a:r>
            <a:rPr lang="ru-RU" sz="1400" b="1" i="1" kern="1200" dirty="0" smtClean="0"/>
            <a:t> Александр Викторович, </a:t>
          </a:r>
          <a:r>
            <a:rPr lang="ru-RU" sz="1400" i="1" kern="1200" dirty="0" smtClean="0"/>
            <a:t>адъюнкт кафедры управления и организации деятельности уголовно-исполнительной системы Академии ФСИН России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Контрольно-надзорная деятельность прокуратуры по соблюдению и исполнению законов в местах содержания под стражей</a:t>
          </a:r>
          <a:endParaRPr lang="ru-RU" sz="600" b="1" kern="1200" dirty="0"/>
        </a:p>
      </dsp:txBody>
      <dsp:txXfrm>
        <a:off x="310820" y="242813"/>
        <a:ext cx="6004316" cy="332071"/>
      </dsp:txXfrm>
    </dsp:sp>
    <dsp:sp modelId="{A1691275-226E-4841-96E9-DE07522879F2}">
      <dsp:nvSpPr>
        <dsp:cNvPr id="0" name=""/>
        <dsp:cNvSpPr/>
      </dsp:nvSpPr>
      <dsp:spPr>
        <a:xfrm>
          <a:off x="0" y="1866108"/>
          <a:ext cx="6316211" cy="0"/>
        </a:xfrm>
        <a:prstGeom prst="line">
          <a:avLst/>
        </a:prstGeom>
        <a:solidFill>
          <a:schemeClr val="accent2">
            <a:shade val="80000"/>
            <a:hueOff val="22042"/>
            <a:satOff val="990"/>
            <a:lumOff val="249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A8A9C-2128-4A78-A08E-ED9FF56087B3}">
      <dsp:nvSpPr>
        <dsp:cNvPr id="0" name=""/>
        <dsp:cNvSpPr/>
      </dsp:nvSpPr>
      <dsp:spPr>
        <a:xfrm>
          <a:off x="0" y="2253857"/>
          <a:ext cx="5369031" cy="193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2253857"/>
        <a:ext cx="5369031" cy="193067"/>
      </dsp:txXfrm>
    </dsp:sp>
    <dsp:sp modelId="{2F0B78D9-1963-4495-BC51-B5B35D4531DE}">
      <dsp:nvSpPr>
        <dsp:cNvPr id="0" name=""/>
        <dsp:cNvSpPr/>
      </dsp:nvSpPr>
      <dsp:spPr>
        <a:xfrm>
          <a:off x="0" y="2962222"/>
          <a:ext cx="6316211" cy="0"/>
        </a:xfrm>
        <a:prstGeom prst="line">
          <a:avLst/>
        </a:prstGeom>
        <a:solidFill>
          <a:schemeClr val="accent2">
            <a:shade val="80000"/>
            <a:hueOff val="33062"/>
            <a:satOff val="1484"/>
            <a:lumOff val="373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20AF7-7DCC-4862-8705-1FCA7D8596BE}">
      <dsp:nvSpPr>
        <dsp:cNvPr id="0" name=""/>
        <dsp:cNvSpPr/>
      </dsp:nvSpPr>
      <dsp:spPr>
        <a:xfrm>
          <a:off x="0" y="304550"/>
          <a:ext cx="6316211" cy="48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0" y="304550"/>
        <a:ext cx="6316211" cy="489161"/>
      </dsp:txXfrm>
    </dsp:sp>
    <dsp:sp modelId="{496A7584-C961-42D8-9D9B-207ECF9047CD}">
      <dsp:nvSpPr>
        <dsp:cNvPr id="0" name=""/>
        <dsp:cNvSpPr/>
      </dsp:nvSpPr>
      <dsp:spPr>
        <a:xfrm>
          <a:off x="0" y="1256551"/>
          <a:ext cx="6316211" cy="0"/>
        </a:xfrm>
        <a:prstGeom prst="line">
          <a:avLst/>
        </a:prstGeom>
        <a:solidFill>
          <a:schemeClr val="accent2">
            <a:shade val="80000"/>
            <a:hueOff val="44083"/>
            <a:satOff val="1979"/>
            <a:lumOff val="498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09E3-66A1-4E45-993F-2AD36E710E6B}">
      <dsp:nvSpPr>
        <dsp:cNvPr id="0" name=""/>
        <dsp:cNvSpPr/>
      </dsp:nvSpPr>
      <dsp:spPr>
        <a:xfrm>
          <a:off x="0" y="1356672"/>
          <a:ext cx="6316211" cy="48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0" y="1356672"/>
        <a:ext cx="6316211" cy="489161"/>
      </dsp:txXfrm>
    </dsp:sp>
    <dsp:sp modelId="{34E1FE42-1BC0-402F-B9AE-2B19FD4A6856}">
      <dsp:nvSpPr>
        <dsp:cNvPr id="0" name=""/>
        <dsp:cNvSpPr/>
      </dsp:nvSpPr>
      <dsp:spPr>
        <a:xfrm>
          <a:off x="0" y="1745712"/>
          <a:ext cx="6316211" cy="0"/>
        </a:xfrm>
        <a:prstGeom prst="line">
          <a:avLst/>
        </a:prstGeom>
        <a:solidFill>
          <a:schemeClr val="accent2">
            <a:shade val="80000"/>
            <a:hueOff val="55104"/>
            <a:satOff val="2474"/>
            <a:lumOff val="622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69A0-8BFB-43B5-AE0A-C1262760F67E}">
      <dsp:nvSpPr>
        <dsp:cNvPr id="0" name=""/>
        <dsp:cNvSpPr/>
      </dsp:nvSpPr>
      <dsp:spPr>
        <a:xfrm>
          <a:off x="0" y="1745712"/>
          <a:ext cx="6316211" cy="48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0" y="1745712"/>
        <a:ext cx="6316211" cy="489161"/>
      </dsp:txXfrm>
    </dsp:sp>
    <dsp:sp modelId="{D4D2D77D-688E-489F-95AA-629D6D9B434E}">
      <dsp:nvSpPr>
        <dsp:cNvPr id="0" name=""/>
        <dsp:cNvSpPr/>
      </dsp:nvSpPr>
      <dsp:spPr>
        <a:xfrm flipV="1">
          <a:off x="936125" y="1609634"/>
          <a:ext cx="3291819" cy="45720"/>
        </a:xfrm>
        <a:prstGeom prst="line">
          <a:avLst/>
        </a:prstGeom>
        <a:solidFill>
          <a:schemeClr val="accent2">
            <a:shade val="80000"/>
            <a:hueOff val="66125"/>
            <a:satOff val="2969"/>
            <a:lumOff val="747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B305-7537-46DD-9713-B6A21F4489F5}">
      <dsp:nvSpPr>
        <dsp:cNvPr id="0" name=""/>
        <dsp:cNvSpPr/>
      </dsp:nvSpPr>
      <dsp:spPr>
        <a:xfrm>
          <a:off x="0" y="2724281"/>
          <a:ext cx="6316211" cy="48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0" y="2724281"/>
        <a:ext cx="6316211" cy="489161"/>
      </dsp:txXfrm>
    </dsp:sp>
    <dsp:sp modelId="{95B3EA1B-2B0F-40B1-BD6B-A733FBEAA15A}">
      <dsp:nvSpPr>
        <dsp:cNvPr id="0" name=""/>
        <dsp:cNvSpPr/>
      </dsp:nvSpPr>
      <dsp:spPr>
        <a:xfrm>
          <a:off x="0" y="2769754"/>
          <a:ext cx="6316211" cy="0"/>
        </a:xfrm>
        <a:prstGeom prst="line">
          <a:avLst/>
        </a:prstGeom>
        <a:solidFill>
          <a:schemeClr val="accent2">
            <a:shade val="80000"/>
            <a:hueOff val="77145"/>
            <a:satOff val="3464"/>
            <a:lumOff val="872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BAE01-67CB-4B76-8C74-2345B1844F4D}">
      <dsp:nvSpPr>
        <dsp:cNvPr id="0" name=""/>
        <dsp:cNvSpPr/>
      </dsp:nvSpPr>
      <dsp:spPr>
        <a:xfrm>
          <a:off x="0" y="2365751"/>
          <a:ext cx="6316211" cy="48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0" y="2365751"/>
        <a:ext cx="6316211" cy="489161"/>
      </dsp:txXfrm>
    </dsp:sp>
    <dsp:sp modelId="{C88C0D09-8563-4522-851E-720449C33A5C}">
      <dsp:nvSpPr>
        <dsp:cNvPr id="0" name=""/>
        <dsp:cNvSpPr/>
      </dsp:nvSpPr>
      <dsp:spPr>
        <a:xfrm>
          <a:off x="0" y="3258915"/>
          <a:ext cx="6316211" cy="0"/>
        </a:xfrm>
        <a:prstGeom prst="line">
          <a:avLst/>
        </a:prstGeom>
        <a:solidFill>
          <a:schemeClr val="accent2">
            <a:shade val="80000"/>
            <a:hueOff val="88166"/>
            <a:satOff val="3959"/>
            <a:lumOff val="99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F158-69B7-40A5-B453-84EDE6919F97}">
      <dsp:nvSpPr>
        <dsp:cNvPr id="0" name=""/>
        <dsp:cNvSpPr/>
      </dsp:nvSpPr>
      <dsp:spPr>
        <a:xfrm>
          <a:off x="0" y="3258915"/>
          <a:ext cx="6316211" cy="48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0" y="3258915"/>
        <a:ext cx="6316211" cy="489161"/>
      </dsp:txXfrm>
    </dsp:sp>
    <dsp:sp modelId="{3D0A868B-010C-4A39-B916-4B3330AEF656}">
      <dsp:nvSpPr>
        <dsp:cNvPr id="0" name=""/>
        <dsp:cNvSpPr/>
      </dsp:nvSpPr>
      <dsp:spPr>
        <a:xfrm>
          <a:off x="0" y="1222982"/>
          <a:ext cx="6316211" cy="0"/>
        </a:xfrm>
        <a:prstGeom prst="line">
          <a:avLst/>
        </a:prstGeom>
        <a:solidFill>
          <a:schemeClr val="accent2">
            <a:shade val="80000"/>
            <a:hueOff val="99187"/>
            <a:satOff val="4453"/>
            <a:lumOff val="1121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267EC-67E3-4768-A089-7048B4AAA91E}">
      <dsp:nvSpPr>
        <dsp:cNvPr id="0" name=""/>
        <dsp:cNvSpPr/>
      </dsp:nvSpPr>
      <dsp:spPr>
        <a:xfrm>
          <a:off x="288019" y="4617506"/>
          <a:ext cx="5164070" cy="48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288019" y="4617506"/>
        <a:ext cx="5164070" cy="489161"/>
      </dsp:txXfrm>
    </dsp:sp>
    <dsp:sp modelId="{3BB8B1DC-BF29-464B-97A3-BD1B3CB47D26}">
      <dsp:nvSpPr>
        <dsp:cNvPr id="0" name=""/>
        <dsp:cNvSpPr/>
      </dsp:nvSpPr>
      <dsp:spPr>
        <a:xfrm>
          <a:off x="0" y="4237237"/>
          <a:ext cx="6316211" cy="0"/>
        </a:xfrm>
        <a:prstGeom prst="line">
          <a:avLst/>
        </a:prstGeom>
        <a:solidFill>
          <a:schemeClr val="accent2">
            <a:shade val="80000"/>
            <a:hueOff val="110208"/>
            <a:satOff val="4948"/>
            <a:lumOff val="1245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E440-C4A9-4420-AEDE-C16F3B1FDA1F}">
      <dsp:nvSpPr>
        <dsp:cNvPr id="0" name=""/>
        <dsp:cNvSpPr/>
      </dsp:nvSpPr>
      <dsp:spPr>
        <a:xfrm>
          <a:off x="31581" y="2723049"/>
          <a:ext cx="5369031" cy="193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1581" y="2723049"/>
        <a:ext cx="5369031" cy="193067"/>
      </dsp:txXfrm>
    </dsp:sp>
    <dsp:sp modelId="{C26F534E-8717-4F6E-A8EE-601F44221914}">
      <dsp:nvSpPr>
        <dsp:cNvPr id="0" name=""/>
        <dsp:cNvSpPr/>
      </dsp:nvSpPr>
      <dsp:spPr>
        <a:xfrm>
          <a:off x="0" y="4430304"/>
          <a:ext cx="6316211" cy="0"/>
        </a:xfrm>
        <a:prstGeom prst="line">
          <a:avLst/>
        </a:prstGeom>
        <a:solidFill>
          <a:schemeClr val="accent2">
            <a:shade val="80000"/>
            <a:hueOff val="121229"/>
            <a:satOff val="5443"/>
            <a:lumOff val="13704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B1A66-C30D-46D6-A711-A36E3D763FAC}">
      <dsp:nvSpPr>
        <dsp:cNvPr id="0" name=""/>
        <dsp:cNvSpPr/>
      </dsp:nvSpPr>
      <dsp:spPr>
        <a:xfrm>
          <a:off x="0" y="0"/>
          <a:ext cx="6311252" cy="48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R="0" lvl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1300" b="0" i="1" kern="1200" dirty="0"/>
        </a:p>
      </dsp:txBody>
      <dsp:txXfrm>
        <a:off x="0" y="0"/>
        <a:ext cx="6311252" cy="489161"/>
      </dsp:txXfrm>
    </dsp:sp>
    <dsp:sp modelId="{D6BF24A3-3F1A-45DD-AC30-76D27547FAB6}">
      <dsp:nvSpPr>
        <dsp:cNvPr id="0" name=""/>
        <dsp:cNvSpPr/>
      </dsp:nvSpPr>
      <dsp:spPr>
        <a:xfrm>
          <a:off x="0" y="4566034"/>
          <a:ext cx="6316211" cy="0"/>
        </a:xfrm>
        <a:prstGeom prst="line">
          <a:avLst/>
        </a:prstGeom>
        <a:solidFill>
          <a:schemeClr val="accent2">
            <a:shade val="80000"/>
            <a:hueOff val="132249"/>
            <a:satOff val="5938"/>
            <a:lumOff val="1495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6D26E-7C13-47F1-B765-7AC69144C3C5}">
      <dsp:nvSpPr>
        <dsp:cNvPr id="0" name=""/>
        <dsp:cNvSpPr/>
      </dsp:nvSpPr>
      <dsp:spPr>
        <a:xfrm>
          <a:off x="310832" y="1600135"/>
          <a:ext cx="5998452" cy="62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Макеров</a:t>
          </a:r>
          <a:r>
            <a:rPr lang="ru-RU" sz="1400" b="1" i="1" kern="1200" dirty="0" smtClean="0"/>
            <a:t> Олег Владимирович, </a:t>
          </a:r>
          <a:r>
            <a:rPr lang="ru-RU" sz="1400" i="1" kern="1200" dirty="0" smtClean="0"/>
            <a:t>старший следователь по особо важным делам СЧ ГСУ ГУ МВД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Роль Следственной части территориального органа МВД России в правоохранительном механизме</a:t>
          </a:r>
          <a:endParaRPr lang="ru-RU" sz="1400" b="1" kern="1200" dirty="0"/>
        </a:p>
      </dsp:txBody>
      <dsp:txXfrm>
        <a:off x="310832" y="1600135"/>
        <a:ext cx="5998452" cy="629296"/>
      </dsp:txXfrm>
    </dsp:sp>
    <dsp:sp modelId="{4E787225-F8AF-447F-B669-ABC8244E8B68}">
      <dsp:nvSpPr>
        <dsp:cNvPr id="0" name=""/>
        <dsp:cNvSpPr/>
      </dsp:nvSpPr>
      <dsp:spPr>
        <a:xfrm>
          <a:off x="0" y="5548761"/>
          <a:ext cx="6316211" cy="0"/>
        </a:xfrm>
        <a:prstGeom prst="line">
          <a:avLst/>
        </a:prstGeom>
        <a:solidFill>
          <a:schemeClr val="accent2">
            <a:shade val="80000"/>
            <a:hueOff val="143270"/>
            <a:satOff val="6433"/>
            <a:lumOff val="1619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575CB-A759-4983-9F6C-7F8A3DA90054}">
      <dsp:nvSpPr>
        <dsp:cNvPr id="0" name=""/>
        <dsp:cNvSpPr/>
      </dsp:nvSpPr>
      <dsp:spPr>
        <a:xfrm>
          <a:off x="310832" y="3886152"/>
          <a:ext cx="5998452" cy="1104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Цветков Владимир Владимирович, </a:t>
          </a:r>
          <a:r>
            <a:rPr lang="ru-RU" sz="1400" i="1" kern="1200" dirty="0" smtClean="0"/>
            <a:t>доцент кафедры конституционного и международного права академии МВД, кандидат юридических наук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Реализация принципа автономности образовательными организациями МВД России</a:t>
          </a:r>
          <a:endParaRPr lang="ru-RU" sz="1400" b="1" kern="1200" dirty="0"/>
        </a:p>
      </dsp:txBody>
      <dsp:txXfrm>
        <a:off x="310832" y="3886152"/>
        <a:ext cx="5998452" cy="1104912"/>
      </dsp:txXfrm>
    </dsp:sp>
    <dsp:sp modelId="{A730142A-C102-4156-8B5C-444875E5A197}">
      <dsp:nvSpPr>
        <dsp:cNvPr id="0" name=""/>
        <dsp:cNvSpPr/>
      </dsp:nvSpPr>
      <dsp:spPr>
        <a:xfrm>
          <a:off x="0" y="6653674"/>
          <a:ext cx="6316211" cy="0"/>
        </a:xfrm>
        <a:prstGeom prst="line">
          <a:avLst/>
        </a:prstGeom>
        <a:solidFill>
          <a:schemeClr val="accent2">
            <a:shade val="80000"/>
            <a:hueOff val="154291"/>
            <a:satOff val="6927"/>
            <a:lumOff val="1744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ECCEF-BB05-458D-94EF-5827B7019543}">
      <dsp:nvSpPr>
        <dsp:cNvPr id="0" name=""/>
        <dsp:cNvSpPr/>
      </dsp:nvSpPr>
      <dsp:spPr>
        <a:xfrm>
          <a:off x="0" y="6140808"/>
          <a:ext cx="6316211" cy="48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0" y="6140808"/>
        <a:ext cx="6316211" cy="489161"/>
      </dsp:txXfrm>
    </dsp:sp>
    <dsp:sp modelId="{E4100529-393E-4157-A6E7-74D6B5449929}">
      <dsp:nvSpPr>
        <dsp:cNvPr id="0" name=""/>
        <dsp:cNvSpPr/>
      </dsp:nvSpPr>
      <dsp:spPr>
        <a:xfrm>
          <a:off x="0" y="7142835"/>
          <a:ext cx="6316211" cy="0"/>
        </a:xfrm>
        <a:prstGeom prst="line">
          <a:avLst/>
        </a:prstGeom>
        <a:solidFill>
          <a:schemeClr val="accent2">
            <a:shade val="80000"/>
            <a:hueOff val="165312"/>
            <a:satOff val="7422"/>
            <a:lumOff val="18687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17F92-20AC-4893-9A5C-64D93DE1C35B}">
      <dsp:nvSpPr>
        <dsp:cNvPr id="0" name=""/>
        <dsp:cNvSpPr/>
      </dsp:nvSpPr>
      <dsp:spPr>
        <a:xfrm>
          <a:off x="303875" y="2682595"/>
          <a:ext cx="6012335" cy="62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Кученев</a:t>
          </a:r>
          <a:r>
            <a:rPr lang="ru-RU" sz="1400" b="1" i="1" kern="1200" dirty="0" smtClean="0"/>
            <a:t> Андрей Владимирович,  </a:t>
          </a:r>
          <a:r>
            <a:rPr lang="ru-RU" sz="1400" i="1" kern="1200" dirty="0" smtClean="0"/>
            <a:t>адъюнкт кафедры теории государства и права, международного и европейского права Академии ФСИН России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 вопросам реализации антикоррупционной деятельности во ФСИН России </a:t>
          </a:r>
          <a:endParaRPr lang="ru-RU" sz="1400" b="1" kern="1200" dirty="0"/>
        </a:p>
      </dsp:txBody>
      <dsp:txXfrm>
        <a:off x="303875" y="2682595"/>
        <a:ext cx="6012335" cy="629296"/>
      </dsp:txXfrm>
    </dsp:sp>
    <dsp:sp modelId="{F45F3DFA-317D-422A-B3CB-E7D44F941DFA}">
      <dsp:nvSpPr>
        <dsp:cNvPr id="0" name=""/>
        <dsp:cNvSpPr/>
      </dsp:nvSpPr>
      <dsp:spPr>
        <a:xfrm>
          <a:off x="0" y="7772131"/>
          <a:ext cx="6316211" cy="0"/>
        </a:xfrm>
        <a:prstGeom prst="line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80A9C-CEEA-43A2-AAE4-5EAD1729B023}">
      <dsp:nvSpPr>
        <dsp:cNvPr id="0" name=""/>
        <dsp:cNvSpPr/>
      </dsp:nvSpPr>
      <dsp:spPr>
        <a:xfrm>
          <a:off x="303809" y="6815112"/>
          <a:ext cx="6012401" cy="394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Грачев Сергей Александрович, </a:t>
          </a:r>
          <a:r>
            <a:rPr lang="ru-RU" sz="1400" b="0" i="1" kern="1200" dirty="0" smtClean="0"/>
            <a:t>доцент кафедры предварительного расследования академии МВД, кандидат юридических наук, доцент</a:t>
          </a:r>
        </a:p>
        <a:p>
          <a:pPr marR="0" lvl="0" algn="just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b="1" i="1" kern="1200" dirty="0" smtClean="0"/>
            <a:t>Об определенности актов Верховного суда РФ по вопросу появления подозреваемого в уголовном деле</a:t>
          </a:r>
          <a:endParaRPr lang="ru-RU" sz="1400" b="1" i="1" kern="1200" dirty="0"/>
        </a:p>
      </dsp:txBody>
      <dsp:txXfrm>
        <a:off x="303809" y="6815112"/>
        <a:ext cx="6012401" cy="394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25A17EF-115B-4BB9-BF42-426DFD9E898A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4E7652-46AF-4259-BAE2-54978EA07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7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6F14DBF-07ED-4697-BC10-5C042DD64A13}" type="datetime1">
              <a:rPr lang="en-US" smtClean="0"/>
              <a:pPr algn="r"/>
              <a:t>11/23/2017</a:t>
            </a:fld>
            <a:endParaRPr lang="en-US" sz="1000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1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9598980-D22C-4904-9F8F-3DB09B2ECD84}" type="slidenum">
              <a:rPr lang="en-US" sz="1300" smtClean="0">
                <a:solidFill>
                  <a:srgbClr val="FFFFFF"/>
                </a:solidFill>
              </a:rPr>
              <a:pPr algn="ctr"/>
              <a:t>‹#›</a:t>
            </a:fld>
            <a:endParaRPr lang="en-US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CB3A-8BE0-45FB-B466-5046B90D068E}" type="datetime1">
              <a:rPr lang="en-US" smtClean="0"/>
              <a:pPr/>
              <a:t>11/23/2017</a:t>
            </a:fld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9598980-D22C-4904-9F8F-3DB09B2ECD84}" type="slidenum">
              <a:rPr lang="en-US" sz="1200" smtClean="0">
                <a:solidFill>
                  <a:schemeClr val="tx1"/>
                </a:solidFill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A248-BB54-403D-8902-27551592C7FB}" type="datetime1">
              <a:rPr lang="en-US" smtClean="0"/>
              <a:pPr/>
              <a:t>11/23/2017</a:t>
            </a:fld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9598980-D22C-4904-9F8F-3DB09B2ECD84}" type="slidenum">
              <a:rPr lang="en-US" sz="1200" smtClean="0">
                <a:solidFill>
                  <a:schemeClr val="tx1"/>
                </a:solidFill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FDF-E3D6-4398-8D19-D534DAC2539B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A23F-DF53-43A9-A078-E2313E1F72D9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4C02-235D-4968-9740-D84EE012D69A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89C6-6D81-4241-AB0B-5CED748233A3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FEA1243F-3000-4347-94A4-FBDEAD3122CB}" type="slidenum">
              <a:rPr lang="en-US" smtClean="0"/>
              <a:pPr algn="ct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8320-4E9D-4385-B908-921EE04231B9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AF9-1839-4757-A19A-37D8E643D969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AE9-15DA-43B2-8B2B-C6CC521E6B48}" type="datetime1">
              <a:rPr lang="en-US" smtClean="0"/>
              <a:pPr/>
              <a:t>11/23/2017</a:t>
            </a:fld>
            <a:endParaRPr lang="en-US" sz="9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z="900" smtClean="0"/>
              <a:pPr/>
              <a:t>‹#›</a:t>
            </a:fld>
            <a:endParaRPr lang="en-US" sz="9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97F0-1F51-467D-8AD1-0FBF78C53034}" type="datetime1">
              <a:rPr lang="en-US" smtClean="0"/>
              <a:pPr/>
              <a:t>11/23/2017</a:t>
            </a:fld>
            <a:endParaRPr lang="en-US" sz="9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pPr algn="ctr"/>
            <a:fld id="{FEA1243F-3000-4347-94A4-FBDEAD3122CB}" type="slidenum">
              <a:rPr lang="en-US" sz="900" smtClean="0"/>
              <a:pPr algn="ctr"/>
              <a:t>‹#›</a:t>
            </a:fld>
            <a:endParaRPr lang="en-US" sz="9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16849B-8CF9-4B47-8992-32A45438912F}" type="datetime1">
              <a:rPr lang="en-US" smtClean="0"/>
              <a:pPr/>
              <a:t>11/23/2017</a:t>
            </a:fld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/>
            <a:fld id="{49598980-D22C-4904-9F8F-3DB09B2ECD84}" type="slidenum">
              <a:rPr lang="en-US" sz="1200" smtClean="0">
                <a:solidFill>
                  <a:schemeClr val="tx1"/>
                </a:solidFill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71508" y="1043608"/>
            <a:ext cx="6045994" cy="3528392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  <a:effectLst/>
              </a:rPr>
              <a:t>При  </a:t>
            </a: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поддержке</a:t>
            </a: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  <a:effectLst/>
              </a:rPr>
              <a:t> 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170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1700" i="1" dirty="0">
                <a:solidFill>
                  <a:schemeClr val="accent3">
                    <a:lumMod val="50000"/>
                  </a:schemeClr>
                </a:solidFill>
                <a:effectLst/>
              </a:rPr>
              <a:t>Законодательного Собрания Нижегородской области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170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1700" i="1" dirty="0">
                <a:solidFill>
                  <a:schemeClr val="accent3">
                    <a:lumMod val="50000"/>
                  </a:schemeClr>
                </a:solidFill>
                <a:effectLst/>
              </a:rPr>
              <a:t>Правительства Нижегородской области</a:t>
            </a: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17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ПРОГРАММА 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Нижегородской областной межведомственной научно-практической конференции «КОНЦЕПЦИЯ СОБЛЮДЕНИЯ И ЗАЩИТЫ ПРАВ И СВОБОД ЧЕЛОВЕКА И ГРАЖДАНИНА  В НИЖЕГОРОДСКОЙ ОБЛАСТИ»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endParaRPr lang="ru-RU" sz="2000" spc="-150" dirty="0">
              <a:solidFill>
                <a:schemeClr val="tx1"/>
              </a:solidFill>
              <a:effectLst/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476672" y="4850003"/>
            <a:ext cx="6045994" cy="4308987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3300" b="1" i="1" dirty="0">
                <a:latin typeface="Georgia" panose="02040502050405020303" pitchFamily="18" charset="0"/>
              </a:rPr>
              <a:t>Организаторы: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Уполномоченный по правам человека в Нижегородской области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 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Национальный </a:t>
            </a:r>
            <a:r>
              <a:rPr lang="ru-RU" sz="33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исследовательский  Нижегородский 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государственный  </a:t>
            </a:r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университет </a:t>
            </a:r>
            <a:r>
              <a:rPr lang="ru-RU" sz="33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им. Н.И</a:t>
            </a:r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. Лобачевского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 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Нижегородская академия МВД России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 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Нижегородский институт управления </a:t>
            </a:r>
            <a:r>
              <a:rPr lang="ru-RU" sz="3300" i="1" dirty="0" err="1">
                <a:solidFill>
                  <a:schemeClr val="tx1"/>
                </a:solidFill>
                <a:latin typeface="Georgia" panose="02040502050405020303" pitchFamily="18" charset="0"/>
              </a:rPr>
              <a:t>РАНХиГС</a:t>
            </a:r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при Президенте Российской Федерации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 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Приволжский филиал Российского государственного 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университета правосудия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 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Нижегородское региональное отделение 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300" i="1" dirty="0">
                <a:solidFill>
                  <a:schemeClr val="tx1"/>
                </a:solidFill>
                <a:latin typeface="Georgia" panose="02040502050405020303" pitchFamily="18" charset="0"/>
              </a:rPr>
              <a:t>Ассоциации юристов России</a:t>
            </a:r>
            <a:endParaRPr lang="ru-RU" sz="33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24 ноября  2017 года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город Нижний Новгород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928" y="107504"/>
            <a:ext cx="1087388" cy="1087388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9598980-D22C-4904-9F8F-3DB09B2ECD84}" type="slidenum">
              <a:rPr lang="en-US" sz="1300" smtClean="0">
                <a:solidFill>
                  <a:srgbClr val="FFFFFF"/>
                </a:solidFill>
              </a:rPr>
              <a:pPr algn="ctr"/>
              <a:t>1</a:t>
            </a:fld>
            <a:endParaRPr lang="en-US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582096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571480" y="3571868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571480" y="2428860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ая соединительная линия 10"/>
          <p:cNvSpPr/>
          <p:nvPr/>
        </p:nvSpPr>
        <p:spPr>
          <a:xfrm>
            <a:off x="642918" y="4857752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ая соединительная линия 11"/>
          <p:cNvSpPr/>
          <p:nvPr/>
        </p:nvSpPr>
        <p:spPr>
          <a:xfrm>
            <a:off x="642918" y="614363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571480" y="6215074"/>
            <a:ext cx="5998452" cy="11071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i="1" kern="1200" dirty="0" smtClean="0"/>
              <a:t>Сосенков Федор Сергеевич, </a:t>
            </a:r>
            <a:r>
              <a:rPr lang="ru-RU" sz="1400" i="1" kern="1200" dirty="0" smtClean="0"/>
              <a:t>преподаватель кафедры конституционного и международного права академии МВД, кандидат юридических наук, доцент</a:t>
            </a:r>
          </a:p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/>
              <a:t>Обер-прокурор Святейшего Синода К.П. Победоносцев о национально-территориальном единстве в связи с правами в культурной, образовательной и политической сферах </a:t>
            </a:r>
            <a:endParaRPr lang="ru-RU" sz="1400" b="1" kern="1200" dirty="0"/>
          </a:p>
        </p:txBody>
      </p:sp>
      <p:sp>
        <p:nvSpPr>
          <p:cNvPr id="15" name="Прямая соединительная линия 14"/>
          <p:cNvSpPr/>
          <p:nvPr/>
        </p:nvSpPr>
        <p:spPr>
          <a:xfrm>
            <a:off x="642918" y="764383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34156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084216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642918" y="4214810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642918" y="3428992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ая соединительная линия 10"/>
          <p:cNvSpPr/>
          <p:nvPr/>
        </p:nvSpPr>
        <p:spPr>
          <a:xfrm>
            <a:off x="642918" y="5214942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ая соединительная линия 11"/>
          <p:cNvSpPr/>
          <p:nvPr/>
        </p:nvSpPr>
        <p:spPr>
          <a:xfrm>
            <a:off x="642918" y="6286512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рямая соединительная линия 12"/>
          <p:cNvSpPr/>
          <p:nvPr/>
        </p:nvSpPr>
        <p:spPr>
          <a:xfrm>
            <a:off x="642918" y="2000232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1" name="Группа 20"/>
          <p:cNvGrpSpPr/>
          <p:nvPr/>
        </p:nvGrpSpPr>
        <p:grpSpPr>
          <a:xfrm>
            <a:off x="571480" y="6357950"/>
            <a:ext cx="6012401" cy="394847"/>
            <a:chOff x="288019" y="2522672"/>
            <a:chExt cx="6012401" cy="394847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88019" y="2522672"/>
              <a:ext cx="6012401" cy="39484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288019" y="2522672"/>
              <a:ext cx="6012401" cy="3948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R="0" lvl="0" algn="just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tabLst/>
                <a:defRPr/>
              </a:pPr>
              <a:r>
                <a:rPr lang="ru-RU" sz="1400" b="1" i="1" kern="1200" dirty="0" smtClean="0"/>
                <a:t>Петрянина Ольга Александровна, </a:t>
              </a:r>
              <a:r>
                <a:rPr lang="ru-RU" sz="1400" b="0" i="1" kern="1200" dirty="0" smtClean="0"/>
                <a:t>старший преподаватель кафедры конституционного и международного права академии МВД, кандидат юридических наук</a:t>
              </a:r>
            </a:p>
            <a:p>
              <a:pPr marR="0" lvl="0" algn="just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tabLst/>
                <a:defRPr/>
              </a:pPr>
              <a:r>
                <a:rPr lang="ru-RU" sz="1400" b="1" kern="1200" dirty="0" smtClean="0"/>
                <a:t>Особенности прав несовершеннолетних родителей: компаративистский аспект</a:t>
              </a:r>
              <a:endParaRPr lang="ru-RU" sz="500" b="1" kern="12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71480" y="7643834"/>
            <a:ext cx="6004316" cy="408912"/>
            <a:chOff x="288019" y="4766386"/>
            <a:chExt cx="6004316" cy="408912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88019" y="4766386"/>
              <a:ext cx="6004316" cy="40891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288019" y="4766386"/>
              <a:ext cx="6004316" cy="4089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/>
                <a:t>Алексеев Сергей Анатольевич, </a:t>
              </a:r>
              <a:r>
                <a:rPr lang="ru-RU" sz="1400" b="0" i="1" kern="1200" dirty="0" smtClean="0"/>
                <a:t>с</a:t>
              </a:r>
              <a:r>
                <a:rPr lang="ru-RU" sz="1400" i="1" kern="1200" dirty="0" smtClean="0"/>
                <a:t>тарший преподаватель кафедры криминологии академии МВД, кандидат юридических наук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/>
                <a:t>Защита прав человека в призме Федерального закона от 23.06.2016 № 182 «Об основах системы профилактики правонарушений в Российской Федерации»</a:t>
              </a:r>
              <a:endParaRPr lang="ru-RU" sz="600" b="1" kern="1200" dirty="0"/>
            </a:p>
          </p:txBody>
        </p:sp>
      </p:grpSp>
      <p:sp>
        <p:nvSpPr>
          <p:cNvPr id="27" name="Прямая соединительная линия 26"/>
          <p:cNvSpPr/>
          <p:nvPr/>
        </p:nvSpPr>
        <p:spPr>
          <a:xfrm>
            <a:off x="642918" y="757239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1131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580663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рямая соединительная линия 12"/>
          <p:cNvSpPr/>
          <p:nvPr/>
        </p:nvSpPr>
        <p:spPr>
          <a:xfrm>
            <a:off x="642918" y="2143108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483531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571480" y="542925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237827" y="291581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ая соединительная линия 10"/>
          <p:cNvSpPr/>
          <p:nvPr/>
        </p:nvSpPr>
        <p:spPr>
          <a:xfrm>
            <a:off x="535121" y="651621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ая соединительная линия 11"/>
          <p:cNvSpPr/>
          <p:nvPr/>
        </p:nvSpPr>
        <p:spPr>
          <a:xfrm>
            <a:off x="548680" y="7740352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164011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642918" y="5643570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642918" y="4286248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ая соединительная линия 10"/>
          <p:cNvSpPr/>
          <p:nvPr/>
        </p:nvSpPr>
        <p:spPr>
          <a:xfrm>
            <a:off x="642918" y="692945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рямая соединительная линия 12"/>
          <p:cNvSpPr/>
          <p:nvPr/>
        </p:nvSpPr>
        <p:spPr>
          <a:xfrm>
            <a:off x="642918" y="300036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712541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642918" y="3571868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571480" y="2428860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Прямая соединительная линия 12"/>
          <p:cNvSpPr/>
          <p:nvPr/>
        </p:nvSpPr>
        <p:spPr>
          <a:xfrm>
            <a:off x="642918" y="5357818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1527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403248"/>
              </p:ext>
            </p:extLst>
          </p:nvPr>
        </p:nvGraphicFramePr>
        <p:xfrm>
          <a:off x="254497" y="966819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548677" y="8604448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332656" y="3491880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ая соединительная линия 11"/>
          <p:cNvSpPr/>
          <p:nvPr/>
        </p:nvSpPr>
        <p:spPr>
          <a:xfrm>
            <a:off x="548678" y="7092280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364695"/>
              </p:ext>
            </p:extLst>
          </p:nvPr>
        </p:nvGraphicFramePr>
        <p:xfrm>
          <a:off x="357166" y="974361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714356" y="4857752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ая соединительная линия 10"/>
          <p:cNvSpPr/>
          <p:nvPr/>
        </p:nvSpPr>
        <p:spPr>
          <a:xfrm>
            <a:off x="714356" y="657226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рямая соединительная линия 12"/>
          <p:cNvSpPr/>
          <p:nvPr/>
        </p:nvSpPr>
        <p:spPr>
          <a:xfrm>
            <a:off x="714356" y="3143240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800686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642918" y="442912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ая соединительная линия 10"/>
          <p:cNvSpPr/>
          <p:nvPr/>
        </p:nvSpPr>
        <p:spPr>
          <a:xfrm>
            <a:off x="642918" y="6429387"/>
            <a:ext cx="6000792" cy="45719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рямая соединительная линия 12"/>
          <p:cNvSpPr/>
          <p:nvPr/>
        </p:nvSpPr>
        <p:spPr>
          <a:xfrm>
            <a:off x="642918" y="300036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642918" y="550069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4" name="Группа 13"/>
          <p:cNvGrpSpPr/>
          <p:nvPr/>
        </p:nvGrpSpPr>
        <p:grpSpPr>
          <a:xfrm>
            <a:off x="928670" y="6500826"/>
            <a:ext cx="5423445" cy="743666"/>
            <a:chOff x="769295" y="345821"/>
            <a:chExt cx="5423445" cy="74366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769295" y="345821"/>
              <a:ext cx="5280569" cy="7436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912171" y="345821"/>
              <a:ext cx="5280569" cy="7436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500" b="1" kern="1200" dirty="0" smtClean="0"/>
                <a:t>ПОДВЕДЕНИЕ ИТОГОВ РАБОТЫ В РАМКАХ ДИСКУССИОННЫХ  ПАНЕЛЕЙ</a:t>
              </a:r>
              <a:endParaRPr lang="ru-RU" sz="1500" kern="1200" dirty="0" smtClean="0"/>
            </a:p>
            <a:p>
              <a:pPr marL="0" lvl="0" indent="0" algn="ctr" defTabSz="9144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500" kern="1200" dirty="0" smtClean="0"/>
                <a:t>Обсуждение  резолюции конференции, </a:t>
              </a:r>
            </a:p>
            <a:p>
              <a:pPr marL="0" lvl="0" indent="0" algn="ctr" defTabSz="9144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500" kern="1200" dirty="0" smtClean="0"/>
                <a:t>дополнений и изменений к ней</a:t>
              </a:r>
              <a:endParaRPr lang="ru-RU" sz="1500" kern="12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71480" y="7643834"/>
            <a:ext cx="6098803" cy="1682075"/>
            <a:chOff x="288845" y="1840450"/>
            <a:chExt cx="6098803" cy="1682075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88845" y="1840450"/>
              <a:ext cx="6027365" cy="168207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360283" y="1840450"/>
              <a:ext cx="6027365" cy="16820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marR="0" lvl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tabLst/>
                <a:defRPr/>
              </a:pPr>
              <a:r>
                <a:rPr lang="ru-RU" sz="1500" b="1" kern="1200" dirty="0" smtClean="0"/>
                <a:t>КРУГЛЫЙ СТОЛ МОДЕРАТОРОВ ДИСКУССИОННЫХ  ПАНЕЛЕЙ</a:t>
              </a:r>
              <a:endParaRPr lang="ru-RU" sz="1500" kern="1200" dirty="0" smtClean="0"/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Обобщение результатов работы в рамках 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дискуссионных панелей, корректировка 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резолюции конференции</a:t>
              </a:r>
              <a:endParaRPr lang="ru-RU" sz="1500" kern="1200" dirty="0"/>
            </a:p>
          </p:txBody>
        </p:sp>
      </p:grpSp>
      <p:sp>
        <p:nvSpPr>
          <p:cNvPr id="21" name="Прямая соединительная линия 20"/>
          <p:cNvSpPr/>
          <p:nvPr/>
        </p:nvSpPr>
        <p:spPr>
          <a:xfrm>
            <a:off x="1500174" y="757239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" name="Группа 21"/>
          <p:cNvGrpSpPr/>
          <p:nvPr/>
        </p:nvGrpSpPr>
        <p:grpSpPr>
          <a:xfrm>
            <a:off x="285728" y="7286644"/>
            <a:ext cx="1073806" cy="341262"/>
            <a:chOff x="0" y="1008113"/>
            <a:chExt cx="1073806" cy="341262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0" y="1008113"/>
              <a:ext cx="1073806" cy="34126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0" y="1008113"/>
              <a:ext cx="1073806" cy="3412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16.00-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16.30</a:t>
              </a:r>
              <a:endParaRPr lang="ru-RU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312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347358"/>
              </p:ext>
            </p:extLst>
          </p:nvPr>
        </p:nvGraphicFramePr>
        <p:xfrm>
          <a:off x="260648" y="1112347"/>
          <a:ext cx="6316211" cy="80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ая соединительная линия 5"/>
          <p:cNvSpPr/>
          <p:nvPr/>
        </p:nvSpPr>
        <p:spPr>
          <a:xfrm>
            <a:off x="1196751" y="2563224"/>
            <a:ext cx="5052968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рямая соединительная линия 6"/>
          <p:cNvSpPr/>
          <p:nvPr/>
        </p:nvSpPr>
        <p:spPr>
          <a:xfrm>
            <a:off x="1239245" y="5260536"/>
            <a:ext cx="5052968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ая соединительная линия 7"/>
          <p:cNvSpPr/>
          <p:nvPr/>
        </p:nvSpPr>
        <p:spPr>
          <a:xfrm>
            <a:off x="1224000" y="4104000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1239245" y="723629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037843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214422" y="442912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1340768" y="687625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1196745" y="2843808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510595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692694" y="7164288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237827" y="3059832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201820"/>
              </p:ext>
            </p:extLst>
          </p:nvPr>
        </p:nvGraphicFramePr>
        <p:xfrm>
          <a:off x="214290" y="928661"/>
          <a:ext cx="6316211" cy="8215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571480" y="4286248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571480" y="3071802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ая соединительная линия 10"/>
          <p:cNvSpPr/>
          <p:nvPr/>
        </p:nvSpPr>
        <p:spPr>
          <a:xfrm>
            <a:off x="571480" y="542925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ая соединительная линия 11"/>
          <p:cNvSpPr/>
          <p:nvPr/>
        </p:nvSpPr>
        <p:spPr>
          <a:xfrm>
            <a:off x="500042" y="6786578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771119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530035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548680" y="658822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237827" y="327585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оугольник 11"/>
          <p:cNvSpPr/>
          <p:nvPr/>
        </p:nvSpPr>
        <p:spPr>
          <a:xfrm>
            <a:off x="548680" y="8328187"/>
            <a:ext cx="6004316" cy="36896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Прямая соединительная линия 13"/>
          <p:cNvSpPr/>
          <p:nvPr/>
        </p:nvSpPr>
        <p:spPr>
          <a:xfrm>
            <a:off x="548680" y="7884368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7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973249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571480" y="400049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571480" y="264317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ая соединительная линия 10"/>
          <p:cNvSpPr/>
          <p:nvPr/>
        </p:nvSpPr>
        <p:spPr>
          <a:xfrm>
            <a:off x="571480" y="507206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ая соединительная линия 11"/>
          <p:cNvSpPr/>
          <p:nvPr/>
        </p:nvSpPr>
        <p:spPr>
          <a:xfrm>
            <a:off x="642918" y="621507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рямая соединительная линия 12"/>
          <p:cNvSpPr/>
          <p:nvPr/>
        </p:nvSpPr>
        <p:spPr>
          <a:xfrm>
            <a:off x="571480" y="728664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/>
          <p:nvPr/>
        </p:nvSpPr>
        <p:spPr>
          <a:xfrm>
            <a:off x="548680" y="3491880"/>
            <a:ext cx="61721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shade val="80000"/>
              <a:hueOff val="176332"/>
              <a:satOff val="7917"/>
              <a:lumOff val="19933"/>
              <a:alphaOff val="0"/>
            </a:schemeClr>
          </a:lnRef>
          <a:fillRef idx="1">
            <a:schemeClr val="accent2">
              <a:shade val="80000"/>
              <a:hueOff val="176332"/>
              <a:satOff val="7917"/>
              <a:lumOff val="19933"/>
              <a:alphaOff val="0"/>
            </a:schemeClr>
          </a:fillRef>
          <a:effectRef idx="0">
            <a:schemeClr val="accent2">
              <a:shade val="80000"/>
              <a:hueOff val="176332"/>
              <a:satOff val="7917"/>
              <a:lumOff val="1993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0" y="0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Нижегородская областная межведомственная  научно-практическая конференция </a:t>
            </a:r>
            <a:r>
              <a:rPr lang="ru-RU" sz="1300" b="1" dirty="0" smtClean="0">
                <a:solidFill>
                  <a:schemeClr val="tx1"/>
                </a:solidFill>
              </a:rPr>
              <a:t>«</a:t>
            </a:r>
            <a:r>
              <a:rPr lang="ru-RU" sz="1300" b="1" dirty="0">
                <a:solidFill>
                  <a:schemeClr val="tx1"/>
                </a:solidFill>
              </a:rPr>
              <a:t>КОНЦЕПЦИЯ СОБЛЮДЕНИЯ И ЗАЩИТЫ ПРАВ И </a:t>
            </a:r>
            <a:r>
              <a:rPr lang="ru-RU" sz="1300" b="1" dirty="0" smtClean="0">
                <a:solidFill>
                  <a:schemeClr val="tx1"/>
                </a:solidFill>
              </a:rPr>
              <a:t>СВОБОД  ЧЕЛОВЕКА </a:t>
            </a:r>
            <a:br>
              <a:rPr lang="ru-RU" sz="1300" b="1" dirty="0" smtClean="0">
                <a:solidFill>
                  <a:schemeClr val="tx1"/>
                </a:solidFill>
              </a:rPr>
            </a:br>
            <a:r>
              <a:rPr lang="ru-RU" sz="1300" b="1" dirty="0" smtClean="0">
                <a:solidFill>
                  <a:schemeClr val="tx1"/>
                </a:solidFill>
              </a:rPr>
              <a:t>И ГРАЖДАНИНА В НИЖЕГОРОДСКОЙ ОБЛАСТИ»</a:t>
            </a:r>
            <a:endParaRPr lang="ru-RU" sz="1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682769"/>
              </p:ext>
            </p:extLst>
          </p:nvPr>
        </p:nvGraphicFramePr>
        <p:xfrm>
          <a:off x="260648" y="971600"/>
          <a:ext cx="6316211" cy="81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ая соединительная линия 7"/>
          <p:cNvSpPr/>
          <p:nvPr/>
        </p:nvSpPr>
        <p:spPr>
          <a:xfrm>
            <a:off x="1340766" y="8316416"/>
            <a:ext cx="3814399" cy="0"/>
          </a:xfrm>
          <a:prstGeom prst="line">
            <a:avLst/>
          </a:prstGeom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8"/>
          <p:cNvSpPr/>
          <p:nvPr/>
        </p:nvSpPr>
        <p:spPr>
          <a:xfrm>
            <a:off x="571480" y="3857620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500042" y="2643174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ая соединительная линия 10"/>
          <p:cNvSpPr/>
          <p:nvPr/>
        </p:nvSpPr>
        <p:spPr>
          <a:xfrm>
            <a:off x="571480" y="4857752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ая соединительная линия 11"/>
          <p:cNvSpPr/>
          <p:nvPr/>
        </p:nvSpPr>
        <p:spPr>
          <a:xfrm>
            <a:off x="642918" y="6143636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" name="Прямая соединительная линия 13"/>
          <p:cNvSpPr/>
          <p:nvPr/>
        </p:nvSpPr>
        <p:spPr>
          <a:xfrm>
            <a:off x="642918" y="7429520"/>
            <a:ext cx="3814399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5322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93D006D-EB6C-4D6B-9B37-EEA62BDF54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848</TotalTime>
  <Words>2555</Words>
  <Application>Microsoft Office PowerPoint</Application>
  <PresentationFormat>Экран (4:3)</PresentationFormat>
  <Paragraphs>262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При  поддержке  Законодательного Собрания Нижегородской области Правительства Нижегородской области  ПРОГРАММА  Нижегородской областной межведомственной научно-практической конференции «КОНЦЕПЦИЯ СОБЛЮДЕНИЯ И ЗАЩИТЫ ПРАВ И СВОБОД ЧЕЛОВЕКА И ГРАЖДАНИНА  В НИЖЕГОРОДСКОЙ ОБЛАСТИ» 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  <vt:lpstr>Нижегородская областная межведомственная  научно-практическая конференция «КОНЦЕПЦИЯ СОБЛЮДЕНИЯ И ЗАЩИТЫ ПРАВ И СВОБОД  ЧЕЛОВЕКА  И ГРАЖДАНИНА В НИЖЕГОРОДСКОЙ ОБЛАСТИ»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Нижегородской областной межведомственной  научно-практической конференции «КОНЦЕПЦИЯ СОБЛЮДЕНИЯ И ЗАЩИТЫ ПРАВ И СВОБОД ЧЕЛОВЕКА И ГРАЖДАНИНА В НИЖЕГОРОДСКОЙ ОБЛАСТИ»</dc:title>
  <dc:creator>УПЧ</dc:creator>
  <cp:lastModifiedBy>УПЧ</cp:lastModifiedBy>
  <cp:revision>232</cp:revision>
  <cp:lastPrinted>2017-11-22T14:45:05Z</cp:lastPrinted>
  <dcterms:created xsi:type="dcterms:W3CDTF">2017-11-21T11:49:22Z</dcterms:created>
  <dcterms:modified xsi:type="dcterms:W3CDTF">2017-11-23T05:29:47Z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TC101671079990</vt:lpwstr>
  </property>
</Properties>
</file>