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4D14F0-800B-450F-BFC4-704B7F130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BEDFE50-02A2-4830-947B-C4F3B2E01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F1214C7-2E69-436B-A5F8-5171D27B4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C518-89C4-4A69-AE32-37FFB6667AB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31962FB-8D19-44F1-9E95-719034212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71B8127-EE85-4F0A-B7A3-35C2D7AE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BCB5-2C94-4501-A9FC-2C401ACA2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87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3F6277-26BC-45DD-857F-72C73AFC9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D280EEC-82DD-4185-B9FB-443B9B530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29A179-DF04-44BA-82D0-CA7E9D1DA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C518-89C4-4A69-AE32-37FFB6667AB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03C830A-FEBE-4D8D-B666-41C7C089E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87FFC88-3235-460C-843D-8387AC56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BCB5-2C94-4501-A9FC-2C401ACA2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9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AEAE977-84AE-44B5-A9FE-77EC36ECCB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772917C-FB13-4F5B-BEDA-03E853EC1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A0AF425-B667-435A-A451-100C4E52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C518-89C4-4A69-AE32-37FFB6667AB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4452F59-E460-4DC9-8C10-57E8CEB96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6C44FB5-F4E8-44EF-9CD5-9E793DCC4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BCB5-2C94-4501-A9FC-2C401ACA2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03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F80084-7079-49D2-A875-46004E0FB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6DC0190-E356-409F-A667-6D013F1F2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448A7B1-34E7-4CAE-B723-453DD89FD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C518-89C4-4A69-AE32-37FFB6667AB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116B392-2601-49FB-892F-314130285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F79787-F00E-4732-B067-1B8252B0D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BCB5-2C94-4501-A9FC-2C401ACA2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24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C2FCCF-5B96-47EE-86C1-D00101C9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C116AD1-DEA9-4F84-8CA5-46E6F7FA2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B61427E-A295-4E84-B876-017285AD9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C518-89C4-4A69-AE32-37FFB6667AB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58C3659-9EB2-4089-A9B7-A2E41A6D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26E2182-9D12-445E-8749-EA9A594B2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BCB5-2C94-4501-A9FC-2C401ACA2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242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910C79-834C-4A6D-B2CD-69F8947F4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4BF9661-5EF2-4129-B2D4-57367E46FD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B74899C-8D96-4C61-B8F9-6DFD1A4CD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7170BDF-DD9B-481C-B685-66894E6BF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C518-89C4-4A69-AE32-37FFB6667AB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7FAAD6A-2231-4E22-86CF-69A953BDA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0B98456-4670-4CE1-80E1-05B3986C3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BCB5-2C94-4501-A9FC-2C401ACA2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33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072C44-FC03-4B1D-8109-DED5A6612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C8864EE-6CFA-4511-800F-197DDC676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E9B75E4-D216-4A16-B24D-A68F60FAF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4ED9451-6347-421D-91B5-5DB865CAF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4B26F55-E553-45CD-B234-9A6F5CD64A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46411E3-238B-433C-AF29-A4A02A0B0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C518-89C4-4A69-AE32-37FFB6667AB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ED0C6D7-8DF4-4DBF-8CAC-EBCC1D78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E84EB27-53B5-49D7-9F57-A204A081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BCB5-2C94-4501-A9FC-2C401ACA2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02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C915F4-5EFE-4941-8005-0312E06D9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94751F9-B050-4045-A411-D21D7095B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C518-89C4-4A69-AE32-37FFB6667AB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CFB8F2F-0596-4425-8321-A2E260C2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07CDEFD-4C96-47A9-8266-252901107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BCB5-2C94-4501-A9FC-2C401ACA2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38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880515A-3558-4AD4-89BB-B79FF042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C518-89C4-4A69-AE32-37FFB6667AB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B340A9A-126D-4E71-ADE4-2CC3A4F0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C6DE018-629C-4561-885B-282E2B0E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BCB5-2C94-4501-A9FC-2C401ACA2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35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1D2AB9-F349-4B7D-A58F-7A55A55CB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56FFC86-0171-4451-BFEE-A2DD165D2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72A7A0F-9D6B-4F7A-8E76-192EE9D41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9D840DB-A925-4452-8E9A-F2AC2A909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C518-89C4-4A69-AE32-37FFB6667AB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57ECB92-CEFF-4258-A873-1DFD6EDEF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341A190-DEC7-42CF-B031-7A669E3F5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BCB5-2C94-4501-A9FC-2C401ACA2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46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4E97D4-4D35-46A7-9804-99D9D715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3C514D8-A1C1-4A5D-9F64-E2DA6075D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9C40F92-2E6D-42FA-B7E4-815EF7A66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5FDB400-3597-4402-89F3-5A5F0DBD9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C518-89C4-4A69-AE32-37FFB6667AB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2EFB78A-A051-4534-B23D-F14E8F13D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BDC011A-2EF2-4B0C-8E80-35CC06AD1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BCB5-2C94-4501-A9FC-2C401ACA2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27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B55F69-82F2-4558-914F-854655A32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98F6E48-A646-426D-9CD8-E0A38747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4110B23-AC66-4F6E-81A2-6F3B726C0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EC518-89C4-4A69-AE32-37FFB6667AB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1CC59F-4447-40AE-83E4-C96DC530E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582171D-AB00-49B9-90D1-D1BF4D062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4BCB5-2C94-4501-A9FC-2C401ACA2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58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40C1AC3-00F6-4ABD-AE6B-528A62F5E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40C1AC3-00F6-4ABD-AE6B-528A62F5E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1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40C1AC3-00F6-4ABD-AE6B-528A62F5E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40C1AC3-00F6-4ABD-AE6B-528A62F5E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7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40C1AC3-00F6-4ABD-AE6B-528A62F5E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0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40C1AC3-00F6-4ABD-AE6B-528A62F5E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40C1AC3-00F6-4ABD-AE6B-528A62F5E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40C1AC3-00F6-4ABD-AE6B-528A62F5E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9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40C1AC3-00F6-4ABD-AE6B-528A62F5E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8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40C1AC3-00F6-4ABD-AE6B-528A62F5E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5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40C1AC3-00F6-4ABD-AE6B-528A62F5E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1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40C1AC3-00F6-4ABD-AE6B-528A62F5E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40C1AC3-00F6-4ABD-AE6B-528A62F5E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828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4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40C1AC3-00F6-4ABD-AE6B-528A62F5E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Цукенко</dc:creator>
  <cp:lastModifiedBy>Рязанова Елизавета Сергеевна</cp:lastModifiedBy>
  <cp:revision>2</cp:revision>
  <dcterms:created xsi:type="dcterms:W3CDTF">2020-01-21T21:59:07Z</dcterms:created>
  <dcterms:modified xsi:type="dcterms:W3CDTF">2020-02-03T07:51:25Z</dcterms:modified>
</cp:coreProperties>
</file>