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2"/>
  </p:notesMasterIdLst>
  <p:sldIdLst>
    <p:sldId id="265" r:id="rId2"/>
    <p:sldId id="266" r:id="rId3"/>
    <p:sldId id="256" r:id="rId4"/>
    <p:sldId id="263" r:id="rId5"/>
    <p:sldId id="264" r:id="rId6"/>
    <p:sldId id="257" r:id="rId7"/>
    <p:sldId id="261" r:id="rId8"/>
    <p:sldId id="258" r:id="rId9"/>
    <p:sldId id="267" r:id="rId10"/>
    <p:sldId id="260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DC4C9-8382-4E39-A624-CAF7592B89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A0E650-CFB4-4738-9EC1-3BF0D7EBB797}">
      <dgm:prSet phldrT="[Текст]" custT="1"/>
      <dgm:spPr/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градостроительных, земельно-имущественных и </a:t>
          </a:r>
          <a:r>
            <a:rPr lang="ru-RU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природоресурсных</a:t>
          </a: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отношений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B5CBD8-6710-4DCE-B6DF-BA7F8AC0A559}" type="parTrans" cxnId="{D8CF3C2D-FF68-4637-93B0-EF6EFADFF755}">
      <dgm:prSet/>
      <dgm:spPr/>
      <dgm:t>
        <a:bodyPr/>
        <a:lstStyle/>
        <a:p>
          <a:endParaRPr lang="ru-RU"/>
        </a:p>
      </dgm:t>
    </dgm:pt>
    <dgm:pt modelId="{9D561CEB-0001-4C3D-B8F7-C78241742666}" type="sibTrans" cxnId="{D8CF3C2D-FF68-4637-93B0-EF6EFADFF755}">
      <dgm:prSet/>
      <dgm:spPr/>
      <dgm:t>
        <a:bodyPr/>
        <a:lstStyle/>
        <a:p>
          <a:endParaRPr lang="ru-RU"/>
        </a:p>
      </dgm:t>
    </dgm:pt>
    <dgm:pt modelId="{E4007322-0B71-4FFB-86C5-23417156A159}">
      <dgm:prSet phldrT="[Текст]" custT="1"/>
      <dgm:spPr/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Правовой консалтинг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A8A441-590C-4965-9E33-67916266DF98}" type="parTrans" cxnId="{E014B035-CE9F-4C5D-A953-85D860171867}">
      <dgm:prSet/>
      <dgm:spPr/>
      <dgm:t>
        <a:bodyPr/>
        <a:lstStyle/>
        <a:p>
          <a:endParaRPr lang="ru-RU"/>
        </a:p>
      </dgm:t>
    </dgm:pt>
    <dgm:pt modelId="{CF0A15AF-3305-49C3-99C1-B1B9BDA12CB9}" type="sibTrans" cxnId="{E014B035-CE9F-4C5D-A953-85D860171867}">
      <dgm:prSet/>
      <dgm:spPr/>
      <dgm:t>
        <a:bodyPr/>
        <a:lstStyle/>
        <a:p>
          <a:endParaRPr lang="ru-RU"/>
        </a:p>
      </dgm:t>
    </dgm:pt>
    <dgm:pt modelId="{D5B58260-3536-49FF-9C2B-EB6D6EB72835}">
      <dgm:prSet phldrT="[Текст]" custT="1"/>
      <dgm:spPr/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Правовое сопровождение бизнеса (бизнес-юрист»)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860A9D-E90E-4055-9327-4230F832301D}" type="parTrans" cxnId="{EED9F754-AAC3-4380-98E8-E74559C9C520}">
      <dgm:prSet/>
      <dgm:spPr/>
      <dgm:t>
        <a:bodyPr/>
        <a:lstStyle/>
        <a:p>
          <a:endParaRPr lang="ru-RU"/>
        </a:p>
      </dgm:t>
    </dgm:pt>
    <dgm:pt modelId="{EDEDD482-55D9-4048-AA76-75E5BDA79A1B}" type="sibTrans" cxnId="{EED9F754-AAC3-4380-98E8-E74559C9C520}">
      <dgm:prSet/>
      <dgm:spPr/>
      <dgm:t>
        <a:bodyPr/>
        <a:lstStyle/>
        <a:p>
          <a:endParaRPr lang="ru-RU"/>
        </a:p>
      </dgm:t>
    </dgm:pt>
    <dgm:pt modelId="{7C35200C-DD8E-4D0F-A152-32D070499355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корпоративного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7757C0-110A-4FCD-942A-8537BD69B65F}" type="parTrans" cxnId="{F484D223-AEAB-4676-A8B1-F604A7D8FBA6}">
      <dgm:prSet/>
      <dgm:spPr/>
      <dgm:t>
        <a:bodyPr/>
        <a:lstStyle/>
        <a:p>
          <a:endParaRPr lang="ru-RU"/>
        </a:p>
      </dgm:t>
    </dgm:pt>
    <dgm:pt modelId="{CBE6DC0C-731B-4925-AD1C-9A1E543B7F7C}" type="sibTrans" cxnId="{F484D223-AEAB-4676-A8B1-F604A7D8FBA6}">
      <dgm:prSet/>
      <dgm:spPr/>
      <dgm:t>
        <a:bodyPr/>
        <a:lstStyle/>
        <a:p>
          <a:endParaRPr lang="ru-RU"/>
        </a:p>
      </dgm:t>
    </dgm:pt>
    <dgm:pt modelId="{5EBD6ED8-E59C-443E-BAD5-69A87EED7080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спорта (спортивный юрист)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18660A-89B3-4ED6-9495-4D4D1D17BB49}" type="parTrans" cxnId="{AA5D9084-39E8-405B-B9A7-49A0C396F497}">
      <dgm:prSet/>
      <dgm:spPr/>
      <dgm:t>
        <a:bodyPr/>
        <a:lstStyle/>
        <a:p>
          <a:endParaRPr lang="ru-RU"/>
        </a:p>
      </dgm:t>
    </dgm:pt>
    <dgm:pt modelId="{07E7B65F-460F-4463-A613-5159A7840AD6}" type="sibTrans" cxnId="{AA5D9084-39E8-405B-B9A7-49A0C396F497}">
      <dgm:prSet/>
      <dgm:spPr/>
      <dgm:t>
        <a:bodyPr/>
        <a:lstStyle/>
        <a:p>
          <a:endParaRPr lang="ru-RU"/>
        </a:p>
      </dgm:t>
    </dgm:pt>
    <dgm:pt modelId="{855676DE-89EC-4215-B27F-31681A0C1B47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Защита прав граждан и организаций в гражданском и административном судопроизводстве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EEEF3D-590F-401F-A142-A42CAE88847D}" type="parTrans" cxnId="{6A988396-F18A-4AA3-A6B3-7451E39D7D32}">
      <dgm:prSet/>
      <dgm:spPr/>
      <dgm:t>
        <a:bodyPr/>
        <a:lstStyle/>
        <a:p>
          <a:endParaRPr lang="ru-RU"/>
        </a:p>
      </dgm:t>
    </dgm:pt>
    <dgm:pt modelId="{270A4DA8-0336-4B62-B36E-4D873D23ED51}" type="sibTrans" cxnId="{6A988396-F18A-4AA3-A6B3-7451E39D7D32}">
      <dgm:prSet/>
      <dgm:spPr/>
      <dgm:t>
        <a:bodyPr/>
        <a:lstStyle/>
        <a:p>
          <a:endParaRPr lang="ru-RU"/>
        </a:p>
      </dgm:t>
    </dgm:pt>
    <dgm:pt modelId="{FCDE3592-2EB3-4CE1-9C14-78D5842D4FEC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Банки и бизнес: юридическая практика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27E7AB-BE85-4B95-B64B-BE5B34A56F19}" type="parTrans" cxnId="{3634B6D8-603C-47D1-A518-DDFBE133C70D}">
      <dgm:prSet/>
      <dgm:spPr/>
      <dgm:t>
        <a:bodyPr/>
        <a:lstStyle/>
        <a:p>
          <a:endParaRPr lang="ru-RU"/>
        </a:p>
      </dgm:t>
    </dgm:pt>
    <dgm:pt modelId="{42AB2DAB-5F1B-48DB-8291-AE38FDC91F22}" type="sibTrans" cxnId="{3634B6D8-603C-47D1-A518-DDFBE133C70D}">
      <dgm:prSet/>
      <dgm:spPr/>
      <dgm:t>
        <a:bodyPr/>
        <a:lstStyle/>
        <a:p>
          <a:endParaRPr lang="ru-RU"/>
        </a:p>
      </dgm:t>
    </dgm:pt>
    <dgm:pt modelId="{33B90D43-8D60-4A2C-98AF-6AB3B8EE99FE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частного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850E7A-517E-4206-9585-3EF67982DF71}" type="parTrans" cxnId="{9555A799-09B0-43AB-81C5-A1EFB785D26E}">
      <dgm:prSet/>
      <dgm:spPr/>
      <dgm:t>
        <a:bodyPr/>
        <a:lstStyle/>
        <a:p>
          <a:endParaRPr lang="ru-RU"/>
        </a:p>
      </dgm:t>
    </dgm:pt>
    <dgm:pt modelId="{86252BAB-0F46-4665-B6E1-894DA9CD105A}" type="sibTrans" cxnId="{9555A799-09B0-43AB-81C5-A1EFB785D26E}">
      <dgm:prSet/>
      <dgm:spPr/>
      <dgm:t>
        <a:bodyPr/>
        <a:lstStyle/>
        <a:p>
          <a:endParaRPr lang="ru-RU"/>
        </a:p>
      </dgm:t>
    </dgm:pt>
    <dgm:pt modelId="{1F2181BA-EE50-401E-9BBC-584B52FBEFA6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в сфере интеллектуальной собственности и права новых технологий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42D142-092F-4C21-B8BC-CCF2FDBF8664}" type="parTrans" cxnId="{011FD141-A4EE-408F-A33E-42E729361A90}">
      <dgm:prSet/>
      <dgm:spPr/>
      <dgm:t>
        <a:bodyPr/>
        <a:lstStyle/>
        <a:p>
          <a:endParaRPr lang="ru-RU"/>
        </a:p>
      </dgm:t>
    </dgm:pt>
    <dgm:pt modelId="{6DF24E11-4761-4ECC-B54A-797A459E3FDA}" type="sibTrans" cxnId="{011FD141-A4EE-408F-A33E-42E729361A90}">
      <dgm:prSet/>
      <dgm:spPr/>
      <dgm:t>
        <a:bodyPr/>
        <a:lstStyle/>
        <a:p>
          <a:endParaRPr lang="ru-RU"/>
        </a:p>
      </dgm:t>
    </dgm:pt>
    <dgm:pt modelId="{B51AC59A-539D-4F83-9F4C-E46AE1EA9FC0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международного частного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56ED4B-A7FA-4C3E-8506-DC6B6F9199F9}" type="parTrans" cxnId="{50CA45A1-7FE7-4DB4-8B84-1B381F939F0D}">
      <dgm:prSet/>
      <dgm:spPr/>
      <dgm:t>
        <a:bodyPr/>
        <a:lstStyle/>
        <a:p>
          <a:endParaRPr lang="ru-RU"/>
        </a:p>
      </dgm:t>
    </dgm:pt>
    <dgm:pt modelId="{5BA55FC5-3018-44A4-AF17-2CDFB0E85B1D}" type="sibTrans" cxnId="{50CA45A1-7FE7-4DB4-8B84-1B381F939F0D}">
      <dgm:prSet/>
      <dgm:spPr/>
      <dgm:t>
        <a:bodyPr/>
        <a:lstStyle/>
        <a:p>
          <a:endParaRPr lang="ru-RU"/>
        </a:p>
      </dgm:t>
    </dgm:pt>
    <dgm:pt modelId="{529353F7-12BD-4A5F-A6ED-1A40A22FEEE6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мировой экономики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F1383-B5EA-47CE-81A5-B44520ACEB55}" type="parTrans" cxnId="{06EA8DA6-30D7-483C-8FCD-63264481C3CF}">
      <dgm:prSet/>
      <dgm:spPr/>
      <dgm:t>
        <a:bodyPr/>
        <a:lstStyle/>
        <a:p>
          <a:endParaRPr lang="ru-RU"/>
        </a:p>
      </dgm:t>
    </dgm:pt>
    <dgm:pt modelId="{098AA6C9-7ECF-4858-811C-AECF76950A5C}" type="sibTrans" cxnId="{06EA8DA6-30D7-483C-8FCD-63264481C3CF}">
      <dgm:prSet/>
      <dgm:spPr/>
      <dgm:t>
        <a:bodyPr/>
        <a:lstStyle/>
        <a:p>
          <a:endParaRPr lang="ru-RU"/>
        </a:p>
      </dgm:t>
    </dgm:pt>
    <dgm:pt modelId="{6E05C977-4A06-4088-9203-FC0A8F990865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науки и технологий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F35CCA-19F1-4B7B-A579-77F191570AD0}" type="parTrans" cxnId="{BE808490-C6D2-47EC-B960-10AE8CF88880}">
      <dgm:prSet/>
      <dgm:spPr/>
      <dgm:t>
        <a:bodyPr/>
        <a:lstStyle/>
        <a:p>
          <a:endParaRPr lang="ru-RU"/>
        </a:p>
      </dgm:t>
    </dgm:pt>
    <dgm:pt modelId="{D850D34B-DD99-448F-BC51-2D334E55D33F}" type="sibTrans" cxnId="{BE808490-C6D2-47EC-B960-10AE8CF88880}">
      <dgm:prSet/>
      <dgm:spPr/>
      <dgm:t>
        <a:bodyPr/>
        <a:lstStyle/>
        <a:p>
          <a:endParaRPr lang="ru-RU"/>
        </a:p>
      </dgm:t>
    </dgm:pt>
    <dgm:pt modelId="{FA0CFCBE-30AB-41A2-8236-19939330089A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антимонопольной сфере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8B28D4-715C-4019-977E-6D3F1B3B4DA0}" type="parTrans" cxnId="{A6C4734E-9700-4542-A44B-A0F854AA92F1}">
      <dgm:prSet/>
      <dgm:spPr/>
      <dgm:t>
        <a:bodyPr/>
        <a:lstStyle/>
        <a:p>
          <a:endParaRPr lang="ru-RU"/>
        </a:p>
      </dgm:t>
    </dgm:pt>
    <dgm:pt modelId="{28917AB5-AAC5-4A1D-A51F-8C5063C6F8C7}" type="sibTrans" cxnId="{A6C4734E-9700-4542-A44B-A0F854AA92F1}">
      <dgm:prSet/>
      <dgm:spPr/>
      <dgm:t>
        <a:bodyPr/>
        <a:lstStyle/>
        <a:p>
          <a:endParaRPr lang="ru-RU"/>
        </a:p>
      </dgm:t>
    </dgm:pt>
    <dgm:pt modelId="{4173FAB6-42F7-494A-821F-DCEEA0A251D7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Налоговый консалтинг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BFA78E-10F4-4982-A339-22DCFE201EB9}" type="parTrans" cxnId="{B3CCFDD4-8F20-4ED9-82E7-59CC942A6A70}">
      <dgm:prSet/>
      <dgm:spPr/>
      <dgm:t>
        <a:bodyPr/>
        <a:lstStyle/>
        <a:p>
          <a:endParaRPr lang="ru-RU"/>
        </a:p>
      </dgm:t>
    </dgm:pt>
    <dgm:pt modelId="{4E5D1B16-CD73-4B47-9DB6-E15E09385D6D}" type="sibTrans" cxnId="{B3CCFDD4-8F20-4ED9-82E7-59CC942A6A70}">
      <dgm:prSet/>
      <dgm:spPr/>
      <dgm:t>
        <a:bodyPr/>
        <a:lstStyle/>
        <a:p>
          <a:endParaRPr lang="ru-RU"/>
        </a:p>
      </dgm:t>
    </dgm:pt>
    <dgm:pt modelId="{517F1205-0CA2-4721-BCC3-8067B6C7E7F3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права в сфере здравоохранения (медицинский юрист)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870FF-964D-40F4-827A-15F901F20905}" type="parTrans" cxnId="{967DB022-4CCA-4DA1-8E83-B95C26CBF604}">
      <dgm:prSet/>
      <dgm:spPr/>
      <dgm:t>
        <a:bodyPr/>
        <a:lstStyle/>
        <a:p>
          <a:endParaRPr lang="ru-RU"/>
        </a:p>
      </dgm:t>
    </dgm:pt>
    <dgm:pt modelId="{C44B2E8E-32DC-4115-8726-70134A49B16A}" type="sibTrans" cxnId="{967DB022-4CCA-4DA1-8E83-B95C26CBF604}">
      <dgm:prSet/>
      <dgm:spPr/>
      <dgm:t>
        <a:bodyPr/>
        <a:lstStyle/>
        <a:p>
          <a:endParaRPr lang="ru-RU"/>
        </a:p>
      </dgm:t>
    </dgm:pt>
    <dgm:pt modelId="{E38D452D-B409-4E4E-85A9-CE64A5F955AB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Правовое регулирование технологии Blockchain» 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EC826C-117B-4E15-ACEF-BBA1D3E36FCA}" type="parTrans" cxnId="{87976D4F-6B57-4245-946E-3BA7009CA89C}">
      <dgm:prSet/>
      <dgm:spPr/>
      <dgm:t>
        <a:bodyPr/>
        <a:lstStyle/>
        <a:p>
          <a:endParaRPr lang="ru-RU"/>
        </a:p>
      </dgm:t>
    </dgm:pt>
    <dgm:pt modelId="{B1C23260-15C1-4FE9-A488-FB661374A849}" type="sibTrans" cxnId="{87976D4F-6B57-4245-946E-3BA7009CA89C}">
      <dgm:prSet/>
      <dgm:spPr/>
      <dgm:t>
        <a:bodyPr/>
        <a:lstStyle/>
        <a:p>
          <a:endParaRPr lang="ru-RU"/>
        </a:p>
      </dgm:t>
    </dgm:pt>
    <dgm:pt modelId="{81B241D6-79A0-411F-BE40-E1C1FE59EC6C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«IT-LAW»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9D64BD-54F3-4B52-ABD5-B8E6D25D263C}" type="parTrans" cxnId="{CEFE7F48-77A9-47BD-84D6-7D4E97BAFE40}">
      <dgm:prSet/>
      <dgm:spPr/>
      <dgm:t>
        <a:bodyPr/>
        <a:lstStyle/>
        <a:p>
          <a:endParaRPr lang="ru-RU"/>
        </a:p>
      </dgm:t>
    </dgm:pt>
    <dgm:pt modelId="{0D39F4F2-9825-45EE-BE56-187FF0D4F5B2}" type="sibTrans" cxnId="{CEFE7F48-77A9-47BD-84D6-7D4E97BAFE40}">
      <dgm:prSet/>
      <dgm:spPr/>
      <dgm:t>
        <a:bodyPr/>
        <a:lstStyle/>
        <a:p>
          <a:endParaRPr lang="ru-RU"/>
        </a:p>
      </dgm:t>
    </dgm:pt>
    <dgm:pt modelId="{48AF674B-FC35-462D-BFE5-106A1DE4174F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государственного управления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251694-0C76-4639-8745-617B6EB73BC6}" type="parTrans" cxnId="{71BA046E-F285-4C14-A8A0-31050630A5A2}">
      <dgm:prSet/>
      <dgm:spPr/>
      <dgm:t>
        <a:bodyPr/>
        <a:lstStyle/>
        <a:p>
          <a:endParaRPr lang="ru-RU"/>
        </a:p>
      </dgm:t>
    </dgm:pt>
    <dgm:pt modelId="{DB839E0A-7568-4946-B449-E6DAA4D1CA3C}" type="sibTrans" cxnId="{71BA046E-F285-4C14-A8A0-31050630A5A2}">
      <dgm:prSet/>
      <dgm:spPr/>
      <dgm:t>
        <a:bodyPr/>
        <a:lstStyle/>
        <a:p>
          <a:endParaRPr lang="ru-RU"/>
        </a:p>
      </dgm:t>
    </dgm:pt>
    <dgm:pt modelId="{AE83FB1C-6860-494F-8E6B-B4511B95D93C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Судебная и иные формы защиты прав субъектов предпринимательской деятельности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85FD74-A5B6-4B84-8B5F-DA13D0BDB33E}" type="parTrans" cxnId="{FA979DBF-92B5-4F20-8E5F-78D4375BB1F8}">
      <dgm:prSet/>
      <dgm:spPr/>
      <dgm:t>
        <a:bodyPr/>
        <a:lstStyle/>
        <a:p>
          <a:endParaRPr lang="ru-RU"/>
        </a:p>
      </dgm:t>
    </dgm:pt>
    <dgm:pt modelId="{A1B144E3-5F9E-4C85-9985-CACA025966B7}" type="sibTrans" cxnId="{FA979DBF-92B5-4F20-8E5F-78D4375BB1F8}">
      <dgm:prSet/>
      <dgm:spPr/>
      <dgm:t>
        <a:bodyPr/>
        <a:lstStyle/>
        <a:p>
          <a:endParaRPr lang="ru-RU"/>
        </a:p>
      </dgm:t>
    </dgm:pt>
    <dgm:pt modelId="{EF8E5283-04F6-41AB-8EA9-BE7E9397902F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права в финансовой сфере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61BF73-FC10-440C-92DD-209474C9CA7E}" type="parTrans" cxnId="{4A5E026A-27A9-4831-8192-EAA88EBC0C09}">
      <dgm:prSet/>
      <dgm:spPr/>
      <dgm:t>
        <a:bodyPr/>
        <a:lstStyle/>
        <a:p>
          <a:endParaRPr lang="ru-RU"/>
        </a:p>
      </dgm:t>
    </dgm:pt>
    <dgm:pt modelId="{7F218CA1-9E11-474D-9641-3F893DE05159}" type="sibTrans" cxnId="{4A5E026A-27A9-4831-8192-EAA88EBC0C09}">
      <dgm:prSet/>
      <dgm:spPr/>
      <dgm:t>
        <a:bodyPr/>
        <a:lstStyle/>
        <a:p>
          <a:endParaRPr lang="ru-RU"/>
        </a:p>
      </dgm:t>
    </dgm:pt>
    <dgm:pt modelId="{08CC2D33-2FFC-4D42-BAFA-F5814F5B606A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уголовного права и уголовного судопроизводства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744A9-AE8E-4557-A175-77CD8490A835}" type="parTrans" cxnId="{D29B643A-EC94-4DAF-8688-ECA0F86A887E}">
      <dgm:prSet/>
      <dgm:spPr/>
      <dgm:t>
        <a:bodyPr/>
        <a:lstStyle/>
        <a:p>
          <a:endParaRPr lang="ru-RU"/>
        </a:p>
      </dgm:t>
    </dgm:pt>
    <dgm:pt modelId="{BBE945AB-F07F-459C-8962-F14C69B4E2D2}" type="sibTrans" cxnId="{D29B643A-EC94-4DAF-8688-ECA0F86A887E}">
      <dgm:prSet/>
      <dgm:spPr/>
      <dgm:t>
        <a:bodyPr/>
        <a:lstStyle/>
        <a:p>
          <a:endParaRPr lang="ru-RU"/>
        </a:p>
      </dgm:t>
    </dgm:pt>
    <dgm:pt modelId="{F02F094A-295E-467D-8D1F-4D45D8494A17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Судебная адвокатура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0D137F-CF08-4F58-9F1C-CBFC0A1AEA0D}" type="parTrans" cxnId="{260102CF-0805-476B-82DC-9E0A443CB760}">
      <dgm:prSet/>
      <dgm:spPr/>
      <dgm:t>
        <a:bodyPr/>
        <a:lstStyle/>
        <a:p>
          <a:endParaRPr lang="ru-RU"/>
        </a:p>
      </dgm:t>
    </dgm:pt>
    <dgm:pt modelId="{B0FB3287-0CAD-48E8-8976-2358617D22BF}" type="sibTrans" cxnId="{260102CF-0805-476B-82DC-9E0A443CB760}">
      <dgm:prSet/>
      <dgm:spPr/>
      <dgm:t>
        <a:bodyPr/>
        <a:lstStyle/>
        <a:p>
          <a:endParaRPr lang="ru-RU"/>
        </a:p>
      </dgm:t>
    </dgm:pt>
    <dgm:pt modelId="{2E470EB6-58F1-4AE3-9BFC-A67B080EBC5E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Прокурорский надзор и участие прокурора в рассмотрении дел судами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58792A-6976-42FD-A8D5-81C61DD16DB4}" type="parTrans" cxnId="{04DCE98E-20CB-4006-AF06-85B2CA60F73D}">
      <dgm:prSet/>
      <dgm:spPr/>
      <dgm:t>
        <a:bodyPr/>
        <a:lstStyle/>
        <a:p>
          <a:endParaRPr lang="ru-RU"/>
        </a:p>
      </dgm:t>
    </dgm:pt>
    <dgm:pt modelId="{BE894367-282A-4592-8A8D-14C37C0A139D}" type="sibTrans" cxnId="{04DCE98E-20CB-4006-AF06-85B2CA60F73D}">
      <dgm:prSet/>
      <dgm:spPr/>
      <dgm:t>
        <a:bodyPr/>
        <a:lstStyle/>
        <a:p>
          <a:endParaRPr lang="ru-RU"/>
        </a:p>
      </dgm:t>
    </dgm:pt>
    <dgm:pt modelId="{127847FF-641D-4691-9F94-8480877C1C52}">
      <dgm:prSet custT="1"/>
      <dgm:spPr/>
      <dgm:t>
        <a:bodyPr/>
        <a:lstStyle/>
        <a:p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Государственное и муниципальное управление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29EAB3-11FD-4165-A584-98CE03838C69}" type="parTrans" cxnId="{AE6D9019-2588-4561-BB01-0433CE0F7426}">
      <dgm:prSet/>
      <dgm:spPr/>
      <dgm:t>
        <a:bodyPr/>
        <a:lstStyle/>
        <a:p>
          <a:endParaRPr lang="ru-RU"/>
        </a:p>
      </dgm:t>
    </dgm:pt>
    <dgm:pt modelId="{BDCFD7E0-D886-49CF-AC6C-87706592EC1B}" type="sibTrans" cxnId="{AE6D9019-2588-4561-BB01-0433CE0F7426}">
      <dgm:prSet/>
      <dgm:spPr/>
      <dgm:t>
        <a:bodyPr/>
        <a:lstStyle/>
        <a:p>
          <a:endParaRPr lang="ru-RU"/>
        </a:p>
      </dgm:t>
    </dgm:pt>
    <dgm:pt modelId="{D8031725-1E1C-4443-9B3E-2969F6ADB2B0}" type="pres">
      <dgm:prSet presAssocID="{337DC4C9-8382-4E39-A624-CAF7592B89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7D84E8-0CCA-4687-8F7D-42FCECC22E1C}" type="pres">
      <dgm:prSet presAssocID="{F6A0E650-CFB4-4738-9EC1-3BF0D7EBB797}" presName="parentLin" presStyleCnt="0"/>
      <dgm:spPr/>
    </dgm:pt>
    <dgm:pt modelId="{25D429A6-774C-46A9-906A-28B4FF73A81B}" type="pres">
      <dgm:prSet presAssocID="{F6A0E650-CFB4-4738-9EC1-3BF0D7EBB797}" presName="parentLeftMargin" presStyleLbl="node1" presStyleIdx="0" presStyleCnt="24"/>
      <dgm:spPr/>
      <dgm:t>
        <a:bodyPr/>
        <a:lstStyle/>
        <a:p>
          <a:endParaRPr lang="ru-RU"/>
        </a:p>
      </dgm:t>
    </dgm:pt>
    <dgm:pt modelId="{43B96C53-BE16-4E52-A587-B1563DDBF459}" type="pres">
      <dgm:prSet presAssocID="{F6A0E650-CFB4-4738-9EC1-3BF0D7EBB797}" presName="parentText" presStyleLbl="node1" presStyleIdx="0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7BFA5-FCD6-4DB1-82B5-74D692FF18DD}" type="pres">
      <dgm:prSet presAssocID="{F6A0E650-CFB4-4738-9EC1-3BF0D7EBB797}" presName="negativeSpace" presStyleCnt="0"/>
      <dgm:spPr/>
    </dgm:pt>
    <dgm:pt modelId="{C4F6EBBA-1B80-427E-9307-0A9277EDF606}" type="pres">
      <dgm:prSet presAssocID="{F6A0E650-CFB4-4738-9EC1-3BF0D7EBB797}" presName="childText" presStyleLbl="conFgAcc1" presStyleIdx="0" presStyleCnt="24">
        <dgm:presLayoutVars>
          <dgm:bulletEnabled val="1"/>
        </dgm:presLayoutVars>
      </dgm:prSet>
      <dgm:spPr/>
    </dgm:pt>
    <dgm:pt modelId="{C26E9D51-5909-4C5D-A17F-0C062C19AFC4}" type="pres">
      <dgm:prSet presAssocID="{9D561CEB-0001-4C3D-B8F7-C78241742666}" presName="spaceBetweenRectangles" presStyleCnt="0"/>
      <dgm:spPr/>
    </dgm:pt>
    <dgm:pt modelId="{EDC9A953-2B3E-4E97-9BC6-9C1FE1805602}" type="pres">
      <dgm:prSet presAssocID="{E4007322-0B71-4FFB-86C5-23417156A159}" presName="parentLin" presStyleCnt="0"/>
      <dgm:spPr/>
    </dgm:pt>
    <dgm:pt modelId="{2F093C91-87BE-4D7F-9E28-5EA34E20D9E9}" type="pres">
      <dgm:prSet presAssocID="{E4007322-0B71-4FFB-86C5-23417156A159}" presName="parentLeftMargin" presStyleLbl="node1" presStyleIdx="0" presStyleCnt="24"/>
      <dgm:spPr/>
      <dgm:t>
        <a:bodyPr/>
        <a:lstStyle/>
        <a:p>
          <a:endParaRPr lang="ru-RU"/>
        </a:p>
      </dgm:t>
    </dgm:pt>
    <dgm:pt modelId="{7DAC32E8-C8CC-41F7-8D7D-4CD9780CC1E5}" type="pres">
      <dgm:prSet presAssocID="{E4007322-0B71-4FFB-86C5-23417156A159}" presName="parentText" presStyleLbl="node1" presStyleIdx="1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767D4-3C43-465D-B3D1-B4C17457D1FE}" type="pres">
      <dgm:prSet presAssocID="{E4007322-0B71-4FFB-86C5-23417156A159}" presName="negativeSpace" presStyleCnt="0"/>
      <dgm:spPr/>
    </dgm:pt>
    <dgm:pt modelId="{7F7F492E-6807-4DCF-995F-7859B6AF2B36}" type="pres">
      <dgm:prSet presAssocID="{E4007322-0B71-4FFB-86C5-23417156A159}" presName="childText" presStyleLbl="conFgAcc1" presStyleIdx="1" presStyleCnt="24">
        <dgm:presLayoutVars>
          <dgm:bulletEnabled val="1"/>
        </dgm:presLayoutVars>
      </dgm:prSet>
      <dgm:spPr/>
    </dgm:pt>
    <dgm:pt modelId="{B183EE3B-1E26-4A60-B3EC-9A637AF1916C}" type="pres">
      <dgm:prSet presAssocID="{CF0A15AF-3305-49C3-99C1-B1B9BDA12CB9}" presName="spaceBetweenRectangles" presStyleCnt="0"/>
      <dgm:spPr/>
    </dgm:pt>
    <dgm:pt modelId="{30198E8C-BDAD-45EC-88D2-E234A21668D7}" type="pres">
      <dgm:prSet presAssocID="{127847FF-641D-4691-9F94-8480877C1C52}" presName="parentLin" presStyleCnt="0"/>
      <dgm:spPr/>
    </dgm:pt>
    <dgm:pt modelId="{F146FC18-236D-4F11-8205-0602C8944A47}" type="pres">
      <dgm:prSet presAssocID="{127847FF-641D-4691-9F94-8480877C1C52}" presName="parentLeftMargin" presStyleLbl="node1" presStyleIdx="1" presStyleCnt="24"/>
      <dgm:spPr/>
      <dgm:t>
        <a:bodyPr/>
        <a:lstStyle/>
        <a:p>
          <a:endParaRPr lang="ru-RU"/>
        </a:p>
      </dgm:t>
    </dgm:pt>
    <dgm:pt modelId="{F850A19A-4873-4719-AC2E-98424700E29A}" type="pres">
      <dgm:prSet presAssocID="{127847FF-641D-4691-9F94-8480877C1C52}" presName="parentText" presStyleLbl="node1" presStyleIdx="2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58D5A-FC4B-434A-816E-46B7329555F1}" type="pres">
      <dgm:prSet presAssocID="{127847FF-641D-4691-9F94-8480877C1C52}" presName="negativeSpace" presStyleCnt="0"/>
      <dgm:spPr/>
    </dgm:pt>
    <dgm:pt modelId="{85E7FDAC-CAD6-44EF-9600-2859D174FFD3}" type="pres">
      <dgm:prSet presAssocID="{127847FF-641D-4691-9F94-8480877C1C52}" presName="childText" presStyleLbl="conFgAcc1" presStyleIdx="2" presStyleCnt="24">
        <dgm:presLayoutVars>
          <dgm:bulletEnabled val="1"/>
        </dgm:presLayoutVars>
      </dgm:prSet>
      <dgm:spPr/>
    </dgm:pt>
    <dgm:pt modelId="{86519CEC-BDD1-435B-A3D2-95221E60B17A}" type="pres">
      <dgm:prSet presAssocID="{BDCFD7E0-D886-49CF-AC6C-87706592EC1B}" presName="spaceBetweenRectangles" presStyleCnt="0"/>
      <dgm:spPr/>
    </dgm:pt>
    <dgm:pt modelId="{69073CC6-AAFA-4BDC-AD01-091C3863CC2A}" type="pres">
      <dgm:prSet presAssocID="{2E470EB6-58F1-4AE3-9BFC-A67B080EBC5E}" presName="parentLin" presStyleCnt="0"/>
      <dgm:spPr/>
    </dgm:pt>
    <dgm:pt modelId="{B4C18600-52F3-4A90-A690-E71E5B8EAF1C}" type="pres">
      <dgm:prSet presAssocID="{2E470EB6-58F1-4AE3-9BFC-A67B080EBC5E}" presName="parentLeftMargin" presStyleLbl="node1" presStyleIdx="2" presStyleCnt="24"/>
      <dgm:spPr/>
      <dgm:t>
        <a:bodyPr/>
        <a:lstStyle/>
        <a:p>
          <a:endParaRPr lang="ru-RU"/>
        </a:p>
      </dgm:t>
    </dgm:pt>
    <dgm:pt modelId="{6BEDE5BE-A8E8-4A86-B772-E1D2974A2768}" type="pres">
      <dgm:prSet presAssocID="{2E470EB6-58F1-4AE3-9BFC-A67B080EBC5E}" presName="parentText" presStyleLbl="node1" presStyleIdx="3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45DD4-9DD7-4818-B618-8F3034FB7B1A}" type="pres">
      <dgm:prSet presAssocID="{2E470EB6-58F1-4AE3-9BFC-A67B080EBC5E}" presName="negativeSpace" presStyleCnt="0"/>
      <dgm:spPr/>
    </dgm:pt>
    <dgm:pt modelId="{5E53E042-6E01-4D3B-AC5A-8DF7A4AE45E9}" type="pres">
      <dgm:prSet presAssocID="{2E470EB6-58F1-4AE3-9BFC-A67B080EBC5E}" presName="childText" presStyleLbl="conFgAcc1" presStyleIdx="3" presStyleCnt="24">
        <dgm:presLayoutVars>
          <dgm:bulletEnabled val="1"/>
        </dgm:presLayoutVars>
      </dgm:prSet>
      <dgm:spPr/>
    </dgm:pt>
    <dgm:pt modelId="{C0604E3D-A052-48BC-8E96-CADFDF110C05}" type="pres">
      <dgm:prSet presAssocID="{BE894367-282A-4592-8A8D-14C37C0A139D}" presName="spaceBetweenRectangles" presStyleCnt="0"/>
      <dgm:spPr/>
    </dgm:pt>
    <dgm:pt modelId="{6ED106E9-53F8-4B02-B643-A959AB65CEB4}" type="pres">
      <dgm:prSet presAssocID="{F02F094A-295E-467D-8D1F-4D45D8494A17}" presName="parentLin" presStyleCnt="0"/>
      <dgm:spPr/>
    </dgm:pt>
    <dgm:pt modelId="{FB2B7DA0-9AE1-4D89-AE39-D2C7806FDB8F}" type="pres">
      <dgm:prSet presAssocID="{F02F094A-295E-467D-8D1F-4D45D8494A17}" presName="parentLeftMargin" presStyleLbl="node1" presStyleIdx="3" presStyleCnt="24"/>
      <dgm:spPr/>
      <dgm:t>
        <a:bodyPr/>
        <a:lstStyle/>
        <a:p>
          <a:endParaRPr lang="ru-RU"/>
        </a:p>
      </dgm:t>
    </dgm:pt>
    <dgm:pt modelId="{4A7AFA39-6E4C-4DC3-944A-3C2DD580DE21}" type="pres">
      <dgm:prSet presAssocID="{F02F094A-295E-467D-8D1F-4D45D8494A17}" presName="parentText" presStyleLbl="node1" presStyleIdx="4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851D9-8209-4B2E-BFBF-3BE13832E89F}" type="pres">
      <dgm:prSet presAssocID="{F02F094A-295E-467D-8D1F-4D45D8494A17}" presName="negativeSpace" presStyleCnt="0"/>
      <dgm:spPr/>
    </dgm:pt>
    <dgm:pt modelId="{9CF6A14B-09C5-4948-A6BD-3338111AA845}" type="pres">
      <dgm:prSet presAssocID="{F02F094A-295E-467D-8D1F-4D45D8494A17}" presName="childText" presStyleLbl="conFgAcc1" presStyleIdx="4" presStyleCnt="24">
        <dgm:presLayoutVars>
          <dgm:bulletEnabled val="1"/>
        </dgm:presLayoutVars>
      </dgm:prSet>
      <dgm:spPr/>
    </dgm:pt>
    <dgm:pt modelId="{183D535D-CBA7-4031-8A51-9353FD1FAADE}" type="pres">
      <dgm:prSet presAssocID="{B0FB3287-0CAD-48E8-8976-2358617D22BF}" presName="spaceBetweenRectangles" presStyleCnt="0"/>
      <dgm:spPr/>
    </dgm:pt>
    <dgm:pt modelId="{EBDA95C7-7B2C-452F-AB79-FAC9BDE058FA}" type="pres">
      <dgm:prSet presAssocID="{08CC2D33-2FFC-4D42-BAFA-F5814F5B606A}" presName="parentLin" presStyleCnt="0"/>
      <dgm:spPr/>
    </dgm:pt>
    <dgm:pt modelId="{27D3DC59-8CD2-4E71-9DB8-E8F75A740CC7}" type="pres">
      <dgm:prSet presAssocID="{08CC2D33-2FFC-4D42-BAFA-F5814F5B606A}" presName="parentLeftMargin" presStyleLbl="node1" presStyleIdx="4" presStyleCnt="24"/>
      <dgm:spPr/>
      <dgm:t>
        <a:bodyPr/>
        <a:lstStyle/>
        <a:p>
          <a:endParaRPr lang="ru-RU"/>
        </a:p>
      </dgm:t>
    </dgm:pt>
    <dgm:pt modelId="{868ECD13-07B2-4CDA-BE66-59A9E7471589}" type="pres">
      <dgm:prSet presAssocID="{08CC2D33-2FFC-4D42-BAFA-F5814F5B606A}" presName="parentText" presStyleLbl="node1" presStyleIdx="5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CB51-9773-448A-AADB-B5A2222027A0}" type="pres">
      <dgm:prSet presAssocID="{08CC2D33-2FFC-4D42-BAFA-F5814F5B606A}" presName="negativeSpace" presStyleCnt="0"/>
      <dgm:spPr/>
    </dgm:pt>
    <dgm:pt modelId="{5CDD83F0-6B91-4F96-9896-97F29FDD2EC9}" type="pres">
      <dgm:prSet presAssocID="{08CC2D33-2FFC-4D42-BAFA-F5814F5B606A}" presName="childText" presStyleLbl="conFgAcc1" presStyleIdx="5" presStyleCnt="24">
        <dgm:presLayoutVars>
          <dgm:bulletEnabled val="1"/>
        </dgm:presLayoutVars>
      </dgm:prSet>
      <dgm:spPr/>
    </dgm:pt>
    <dgm:pt modelId="{D1754F92-3C30-4F8E-83B2-71E7719A9BF1}" type="pres">
      <dgm:prSet presAssocID="{BBE945AB-F07F-459C-8962-F14C69B4E2D2}" presName="spaceBetweenRectangles" presStyleCnt="0"/>
      <dgm:spPr/>
    </dgm:pt>
    <dgm:pt modelId="{C18239F6-05EF-43D8-98DE-EEA3FC22DBF4}" type="pres">
      <dgm:prSet presAssocID="{EF8E5283-04F6-41AB-8EA9-BE7E9397902F}" presName="parentLin" presStyleCnt="0"/>
      <dgm:spPr/>
    </dgm:pt>
    <dgm:pt modelId="{B9B8355A-2286-48B8-9657-FDCDF8661C7F}" type="pres">
      <dgm:prSet presAssocID="{EF8E5283-04F6-41AB-8EA9-BE7E9397902F}" presName="parentLeftMargin" presStyleLbl="node1" presStyleIdx="5" presStyleCnt="24"/>
      <dgm:spPr/>
      <dgm:t>
        <a:bodyPr/>
        <a:lstStyle/>
        <a:p>
          <a:endParaRPr lang="ru-RU"/>
        </a:p>
      </dgm:t>
    </dgm:pt>
    <dgm:pt modelId="{C776D50B-BC47-48A5-B735-08449F66BF4E}" type="pres">
      <dgm:prSet presAssocID="{EF8E5283-04F6-41AB-8EA9-BE7E9397902F}" presName="parentText" presStyleLbl="node1" presStyleIdx="6" presStyleCnt="24" custLinFactNeighborX="-1845" custLinFactNeighborY="-23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83647-BF91-43F4-AC3A-1B9266C8A02F}" type="pres">
      <dgm:prSet presAssocID="{EF8E5283-04F6-41AB-8EA9-BE7E9397902F}" presName="negativeSpace" presStyleCnt="0"/>
      <dgm:spPr/>
    </dgm:pt>
    <dgm:pt modelId="{A180DC6E-EFC0-43CD-A09A-121355373043}" type="pres">
      <dgm:prSet presAssocID="{EF8E5283-04F6-41AB-8EA9-BE7E9397902F}" presName="childText" presStyleLbl="conFgAcc1" presStyleIdx="6" presStyleCnt="24">
        <dgm:presLayoutVars>
          <dgm:bulletEnabled val="1"/>
        </dgm:presLayoutVars>
      </dgm:prSet>
      <dgm:spPr/>
    </dgm:pt>
    <dgm:pt modelId="{38866029-A876-4B71-9CD2-A9CEBC256C00}" type="pres">
      <dgm:prSet presAssocID="{7F218CA1-9E11-474D-9641-3F893DE05159}" presName="spaceBetweenRectangles" presStyleCnt="0"/>
      <dgm:spPr/>
    </dgm:pt>
    <dgm:pt modelId="{F728F117-4BE7-445A-A077-A56C4FE82637}" type="pres">
      <dgm:prSet presAssocID="{AE83FB1C-6860-494F-8E6B-B4511B95D93C}" presName="parentLin" presStyleCnt="0"/>
      <dgm:spPr/>
    </dgm:pt>
    <dgm:pt modelId="{23AE71C4-D3A1-4DCB-9E5D-486B48DD96FF}" type="pres">
      <dgm:prSet presAssocID="{AE83FB1C-6860-494F-8E6B-B4511B95D93C}" presName="parentLeftMargin" presStyleLbl="node1" presStyleIdx="6" presStyleCnt="24"/>
      <dgm:spPr/>
      <dgm:t>
        <a:bodyPr/>
        <a:lstStyle/>
        <a:p>
          <a:endParaRPr lang="ru-RU"/>
        </a:p>
      </dgm:t>
    </dgm:pt>
    <dgm:pt modelId="{2F90F1DD-B075-4D7E-A147-124770286E9D}" type="pres">
      <dgm:prSet presAssocID="{AE83FB1C-6860-494F-8E6B-B4511B95D93C}" presName="parentText" presStyleLbl="node1" presStyleIdx="7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68F62-EC65-45AC-AC5E-034C6E061F41}" type="pres">
      <dgm:prSet presAssocID="{AE83FB1C-6860-494F-8E6B-B4511B95D93C}" presName="negativeSpace" presStyleCnt="0"/>
      <dgm:spPr/>
    </dgm:pt>
    <dgm:pt modelId="{76188417-94DB-49EC-B0B7-76A2CEC79A10}" type="pres">
      <dgm:prSet presAssocID="{AE83FB1C-6860-494F-8E6B-B4511B95D93C}" presName="childText" presStyleLbl="conFgAcc1" presStyleIdx="7" presStyleCnt="24">
        <dgm:presLayoutVars>
          <dgm:bulletEnabled val="1"/>
        </dgm:presLayoutVars>
      </dgm:prSet>
      <dgm:spPr/>
    </dgm:pt>
    <dgm:pt modelId="{EBDAA532-98DC-4353-91F6-81BBFCE73382}" type="pres">
      <dgm:prSet presAssocID="{A1B144E3-5F9E-4C85-9985-CACA025966B7}" presName="spaceBetweenRectangles" presStyleCnt="0"/>
      <dgm:spPr/>
    </dgm:pt>
    <dgm:pt modelId="{0281F1B5-30F5-4D3B-8C46-65B19A7BAC0B}" type="pres">
      <dgm:prSet presAssocID="{48AF674B-FC35-462D-BFE5-106A1DE4174F}" presName="parentLin" presStyleCnt="0"/>
      <dgm:spPr/>
    </dgm:pt>
    <dgm:pt modelId="{9A495812-5F9E-418B-AE1C-EA9E3331EFEE}" type="pres">
      <dgm:prSet presAssocID="{48AF674B-FC35-462D-BFE5-106A1DE4174F}" presName="parentLeftMargin" presStyleLbl="node1" presStyleIdx="7" presStyleCnt="24"/>
      <dgm:spPr/>
      <dgm:t>
        <a:bodyPr/>
        <a:lstStyle/>
        <a:p>
          <a:endParaRPr lang="ru-RU"/>
        </a:p>
      </dgm:t>
    </dgm:pt>
    <dgm:pt modelId="{E749EB91-0C04-414A-8D55-E0ABA01B9373}" type="pres">
      <dgm:prSet presAssocID="{48AF674B-FC35-462D-BFE5-106A1DE4174F}" presName="parentText" presStyleLbl="node1" presStyleIdx="8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C03EC-CC43-4D05-8184-53CDB364438B}" type="pres">
      <dgm:prSet presAssocID="{48AF674B-FC35-462D-BFE5-106A1DE4174F}" presName="negativeSpace" presStyleCnt="0"/>
      <dgm:spPr/>
    </dgm:pt>
    <dgm:pt modelId="{99717B65-0ABC-4754-B762-7394025537A8}" type="pres">
      <dgm:prSet presAssocID="{48AF674B-FC35-462D-BFE5-106A1DE4174F}" presName="childText" presStyleLbl="conFgAcc1" presStyleIdx="8" presStyleCnt="24">
        <dgm:presLayoutVars>
          <dgm:bulletEnabled val="1"/>
        </dgm:presLayoutVars>
      </dgm:prSet>
      <dgm:spPr/>
    </dgm:pt>
    <dgm:pt modelId="{65BAD680-D353-4DBF-897C-A6C1C3DDFBF1}" type="pres">
      <dgm:prSet presAssocID="{DB839E0A-7568-4946-B449-E6DAA4D1CA3C}" presName="spaceBetweenRectangles" presStyleCnt="0"/>
      <dgm:spPr/>
    </dgm:pt>
    <dgm:pt modelId="{AC0D63D3-85D6-453D-9C51-1E8FF4B7E3B1}" type="pres">
      <dgm:prSet presAssocID="{81B241D6-79A0-411F-BE40-E1C1FE59EC6C}" presName="parentLin" presStyleCnt="0"/>
      <dgm:spPr/>
    </dgm:pt>
    <dgm:pt modelId="{58EBE585-3D3C-4F6B-BCAF-9BBA7B2AA133}" type="pres">
      <dgm:prSet presAssocID="{81B241D6-79A0-411F-BE40-E1C1FE59EC6C}" presName="parentLeftMargin" presStyleLbl="node1" presStyleIdx="8" presStyleCnt="24"/>
      <dgm:spPr/>
      <dgm:t>
        <a:bodyPr/>
        <a:lstStyle/>
        <a:p>
          <a:endParaRPr lang="ru-RU"/>
        </a:p>
      </dgm:t>
    </dgm:pt>
    <dgm:pt modelId="{BC8B7E4E-B266-484F-A271-CB1A22D6ADFD}" type="pres">
      <dgm:prSet presAssocID="{81B241D6-79A0-411F-BE40-E1C1FE59EC6C}" presName="parentText" presStyleLbl="node1" presStyleIdx="9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04760-197E-4EF6-A2C4-785D835411BB}" type="pres">
      <dgm:prSet presAssocID="{81B241D6-79A0-411F-BE40-E1C1FE59EC6C}" presName="negativeSpace" presStyleCnt="0"/>
      <dgm:spPr/>
    </dgm:pt>
    <dgm:pt modelId="{4CB7177F-C91D-40D3-B1BA-AA61FFE23CF1}" type="pres">
      <dgm:prSet presAssocID="{81B241D6-79A0-411F-BE40-E1C1FE59EC6C}" presName="childText" presStyleLbl="conFgAcc1" presStyleIdx="9" presStyleCnt="24">
        <dgm:presLayoutVars>
          <dgm:bulletEnabled val="1"/>
        </dgm:presLayoutVars>
      </dgm:prSet>
      <dgm:spPr/>
    </dgm:pt>
    <dgm:pt modelId="{77F113E7-F95A-409C-8E8C-5DB49BFFEFF5}" type="pres">
      <dgm:prSet presAssocID="{0D39F4F2-9825-45EE-BE56-187FF0D4F5B2}" presName="spaceBetweenRectangles" presStyleCnt="0"/>
      <dgm:spPr/>
    </dgm:pt>
    <dgm:pt modelId="{27F914DF-45DD-4337-9195-CEB0AF8B83D1}" type="pres">
      <dgm:prSet presAssocID="{E38D452D-B409-4E4E-85A9-CE64A5F955AB}" presName="parentLin" presStyleCnt="0"/>
      <dgm:spPr/>
    </dgm:pt>
    <dgm:pt modelId="{503CD594-79B4-42D6-9C76-8795458378D3}" type="pres">
      <dgm:prSet presAssocID="{E38D452D-B409-4E4E-85A9-CE64A5F955AB}" presName="parentLeftMargin" presStyleLbl="node1" presStyleIdx="9" presStyleCnt="24"/>
      <dgm:spPr/>
      <dgm:t>
        <a:bodyPr/>
        <a:lstStyle/>
        <a:p>
          <a:endParaRPr lang="ru-RU"/>
        </a:p>
      </dgm:t>
    </dgm:pt>
    <dgm:pt modelId="{4EEB6A7C-1816-473A-B33D-994096C76CDF}" type="pres">
      <dgm:prSet presAssocID="{E38D452D-B409-4E4E-85A9-CE64A5F955AB}" presName="parentText" presStyleLbl="node1" presStyleIdx="10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214B8-CA19-436A-8CE0-D42AD66BF5F9}" type="pres">
      <dgm:prSet presAssocID="{E38D452D-B409-4E4E-85A9-CE64A5F955AB}" presName="negativeSpace" presStyleCnt="0"/>
      <dgm:spPr/>
    </dgm:pt>
    <dgm:pt modelId="{8CE4A556-CDD2-4728-8D80-0A2C6014D2AC}" type="pres">
      <dgm:prSet presAssocID="{E38D452D-B409-4E4E-85A9-CE64A5F955AB}" presName="childText" presStyleLbl="conFgAcc1" presStyleIdx="10" presStyleCnt="24">
        <dgm:presLayoutVars>
          <dgm:bulletEnabled val="1"/>
        </dgm:presLayoutVars>
      </dgm:prSet>
      <dgm:spPr/>
    </dgm:pt>
    <dgm:pt modelId="{E4652559-0CB4-4A5D-82C1-46570E7CB613}" type="pres">
      <dgm:prSet presAssocID="{B1C23260-15C1-4FE9-A488-FB661374A849}" presName="spaceBetweenRectangles" presStyleCnt="0"/>
      <dgm:spPr/>
    </dgm:pt>
    <dgm:pt modelId="{6CBA66B7-4E05-4A50-B6CA-E8C76B5CC179}" type="pres">
      <dgm:prSet presAssocID="{517F1205-0CA2-4721-BCC3-8067B6C7E7F3}" presName="parentLin" presStyleCnt="0"/>
      <dgm:spPr/>
    </dgm:pt>
    <dgm:pt modelId="{FF288C48-EEDE-4095-82BB-7A66B258FF56}" type="pres">
      <dgm:prSet presAssocID="{517F1205-0CA2-4721-BCC3-8067B6C7E7F3}" presName="parentLeftMargin" presStyleLbl="node1" presStyleIdx="10" presStyleCnt="24"/>
      <dgm:spPr/>
      <dgm:t>
        <a:bodyPr/>
        <a:lstStyle/>
        <a:p>
          <a:endParaRPr lang="ru-RU"/>
        </a:p>
      </dgm:t>
    </dgm:pt>
    <dgm:pt modelId="{A87B0E5E-63DF-4A87-B04D-3B69702E5CEF}" type="pres">
      <dgm:prSet presAssocID="{517F1205-0CA2-4721-BCC3-8067B6C7E7F3}" presName="parentText" presStyleLbl="node1" presStyleIdx="11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168ED-A6EF-4B30-B275-678EBB21EED3}" type="pres">
      <dgm:prSet presAssocID="{517F1205-0CA2-4721-BCC3-8067B6C7E7F3}" presName="negativeSpace" presStyleCnt="0"/>
      <dgm:spPr/>
    </dgm:pt>
    <dgm:pt modelId="{2743C151-5483-4E5B-840D-D96E2F4EDF67}" type="pres">
      <dgm:prSet presAssocID="{517F1205-0CA2-4721-BCC3-8067B6C7E7F3}" presName="childText" presStyleLbl="conFgAcc1" presStyleIdx="11" presStyleCnt="24">
        <dgm:presLayoutVars>
          <dgm:bulletEnabled val="1"/>
        </dgm:presLayoutVars>
      </dgm:prSet>
      <dgm:spPr/>
    </dgm:pt>
    <dgm:pt modelId="{CDB7FB61-A07E-4BE2-9270-FD059CCAF28E}" type="pres">
      <dgm:prSet presAssocID="{C44B2E8E-32DC-4115-8726-70134A49B16A}" presName="spaceBetweenRectangles" presStyleCnt="0"/>
      <dgm:spPr/>
    </dgm:pt>
    <dgm:pt modelId="{5E304315-8DC5-4A8F-835C-AAFAE6F6BC96}" type="pres">
      <dgm:prSet presAssocID="{4173FAB6-42F7-494A-821F-DCEEA0A251D7}" presName="parentLin" presStyleCnt="0"/>
      <dgm:spPr/>
    </dgm:pt>
    <dgm:pt modelId="{2B9CC75B-F4F1-4DD7-91EE-4D0048BC776D}" type="pres">
      <dgm:prSet presAssocID="{4173FAB6-42F7-494A-821F-DCEEA0A251D7}" presName="parentLeftMargin" presStyleLbl="node1" presStyleIdx="11" presStyleCnt="24"/>
      <dgm:spPr/>
      <dgm:t>
        <a:bodyPr/>
        <a:lstStyle/>
        <a:p>
          <a:endParaRPr lang="ru-RU"/>
        </a:p>
      </dgm:t>
    </dgm:pt>
    <dgm:pt modelId="{DD35713C-D47C-4F06-A051-9DDF1411988D}" type="pres">
      <dgm:prSet presAssocID="{4173FAB6-42F7-494A-821F-DCEEA0A251D7}" presName="parentText" presStyleLbl="node1" presStyleIdx="12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BABD3-CD16-4BA4-9348-6D89A2B63D79}" type="pres">
      <dgm:prSet presAssocID="{4173FAB6-42F7-494A-821F-DCEEA0A251D7}" presName="negativeSpace" presStyleCnt="0"/>
      <dgm:spPr/>
    </dgm:pt>
    <dgm:pt modelId="{15333E70-1E01-43C0-8E92-5081AD5AC55F}" type="pres">
      <dgm:prSet presAssocID="{4173FAB6-42F7-494A-821F-DCEEA0A251D7}" presName="childText" presStyleLbl="conFgAcc1" presStyleIdx="12" presStyleCnt="24">
        <dgm:presLayoutVars>
          <dgm:bulletEnabled val="1"/>
        </dgm:presLayoutVars>
      </dgm:prSet>
      <dgm:spPr/>
    </dgm:pt>
    <dgm:pt modelId="{B9A57E0E-9E46-4C62-A192-3CBADA139F84}" type="pres">
      <dgm:prSet presAssocID="{4E5D1B16-CD73-4B47-9DB6-E15E09385D6D}" presName="spaceBetweenRectangles" presStyleCnt="0"/>
      <dgm:spPr/>
    </dgm:pt>
    <dgm:pt modelId="{AB6C0279-80CE-40DB-B016-4D37E3F5094B}" type="pres">
      <dgm:prSet presAssocID="{FA0CFCBE-30AB-41A2-8236-19939330089A}" presName="parentLin" presStyleCnt="0"/>
      <dgm:spPr/>
    </dgm:pt>
    <dgm:pt modelId="{43C06130-E9B6-40C4-82AF-FA5E1CDF660A}" type="pres">
      <dgm:prSet presAssocID="{FA0CFCBE-30AB-41A2-8236-19939330089A}" presName="parentLeftMargin" presStyleLbl="node1" presStyleIdx="12" presStyleCnt="24"/>
      <dgm:spPr/>
      <dgm:t>
        <a:bodyPr/>
        <a:lstStyle/>
        <a:p>
          <a:endParaRPr lang="ru-RU"/>
        </a:p>
      </dgm:t>
    </dgm:pt>
    <dgm:pt modelId="{B86F24DD-315E-45B9-9EAB-FA755804A8BA}" type="pres">
      <dgm:prSet presAssocID="{FA0CFCBE-30AB-41A2-8236-19939330089A}" presName="parentText" presStyleLbl="node1" presStyleIdx="13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71A18-B6C5-49E6-978F-1C716BE4B731}" type="pres">
      <dgm:prSet presAssocID="{FA0CFCBE-30AB-41A2-8236-19939330089A}" presName="negativeSpace" presStyleCnt="0"/>
      <dgm:spPr/>
    </dgm:pt>
    <dgm:pt modelId="{3E9DF52F-E14F-4B6C-8892-6789B5A57D9E}" type="pres">
      <dgm:prSet presAssocID="{FA0CFCBE-30AB-41A2-8236-19939330089A}" presName="childText" presStyleLbl="conFgAcc1" presStyleIdx="13" presStyleCnt="24">
        <dgm:presLayoutVars>
          <dgm:bulletEnabled val="1"/>
        </dgm:presLayoutVars>
      </dgm:prSet>
      <dgm:spPr/>
    </dgm:pt>
    <dgm:pt modelId="{7BAF964F-420A-4E77-B6EF-A67D834FDE11}" type="pres">
      <dgm:prSet presAssocID="{28917AB5-AAC5-4A1D-A51F-8C5063C6F8C7}" presName="spaceBetweenRectangles" presStyleCnt="0"/>
      <dgm:spPr/>
    </dgm:pt>
    <dgm:pt modelId="{8C65D4CA-21AF-4149-9CCD-F34D63FE48AA}" type="pres">
      <dgm:prSet presAssocID="{6E05C977-4A06-4088-9203-FC0A8F990865}" presName="parentLin" presStyleCnt="0"/>
      <dgm:spPr/>
    </dgm:pt>
    <dgm:pt modelId="{677DE31F-B74C-403B-A241-8E8183C8BF69}" type="pres">
      <dgm:prSet presAssocID="{6E05C977-4A06-4088-9203-FC0A8F990865}" presName="parentLeftMargin" presStyleLbl="node1" presStyleIdx="13" presStyleCnt="24"/>
      <dgm:spPr/>
      <dgm:t>
        <a:bodyPr/>
        <a:lstStyle/>
        <a:p>
          <a:endParaRPr lang="ru-RU"/>
        </a:p>
      </dgm:t>
    </dgm:pt>
    <dgm:pt modelId="{2C5BEE15-58C4-4E0D-BD82-580DC87F32EC}" type="pres">
      <dgm:prSet presAssocID="{6E05C977-4A06-4088-9203-FC0A8F990865}" presName="parentText" presStyleLbl="node1" presStyleIdx="14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873D9-A31A-4875-A356-6D87C92239D6}" type="pres">
      <dgm:prSet presAssocID="{6E05C977-4A06-4088-9203-FC0A8F990865}" presName="negativeSpace" presStyleCnt="0"/>
      <dgm:spPr/>
    </dgm:pt>
    <dgm:pt modelId="{42413C90-03A0-4535-B1E7-EF1B24AD5607}" type="pres">
      <dgm:prSet presAssocID="{6E05C977-4A06-4088-9203-FC0A8F990865}" presName="childText" presStyleLbl="conFgAcc1" presStyleIdx="14" presStyleCnt="24">
        <dgm:presLayoutVars>
          <dgm:bulletEnabled val="1"/>
        </dgm:presLayoutVars>
      </dgm:prSet>
      <dgm:spPr/>
    </dgm:pt>
    <dgm:pt modelId="{72390D85-28C1-4A5D-923E-F88D742ADC9E}" type="pres">
      <dgm:prSet presAssocID="{D850D34B-DD99-448F-BC51-2D334E55D33F}" presName="spaceBetweenRectangles" presStyleCnt="0"/>
      <dgm:spPr/>
    </dgm:pt>
    <dgm:pt modelId="{B9C44751-E9D2-4453-AFA5-F9287279A886}" type="pres">
      <dgm:prSet presAssocID="{529353F7-12BD-4A5F-A6ED-1A40A22FEEE6}" presName="parentLin" presStyleCnt="0"/>
      <dgm:spPr/>
    </dgm:pt>
    <dgm:pt modelId="{4EB088C5-F64C-4397-90CF-E9F23F7047B6}" type="pres">
      <dgm:prSet presAssocID="{529353F7-12BD-4A5F-A6ED-1A40A22FEEE6}" presName="parentLeftMargin" presStyleLbl="node1" presStyleIdx="14" presStyleCnt="24"/>
      <dgm:spPr/>
      <dgm:t>
        <a:bodyPr/>
        <a:lstStyle/>
        <a:p>
          <a:endParaRPr lang="ru-RU"/>
        </a:p>
      </dgm:t>
    </dgm:pt>
    <dgm:pt modelId="{07B86A6C-0A7B-482D-9D97-DC8A8EE93083}" type="pres">
      <dgm:prSet presAssocID="{529353F7-12BD-4A5F-A6ED-1A40A22FEEE6}" presName="parentText" presStyleLbl="node1" presStyleIdx="15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40D6E-65F7-4681-9AEC-C91E91083221}" type="pres">
      <dgm:prSet presAssocID="{529353F7-12BD-4A5F-A6ED-1A40A22FEEE6}" presName="negativeSpace" presStyleCnt="0"/>
      <dgm:spPr/>
    </dgm:pt>
    <dgm:pt modelId="{E211C079-D06B-4DEC-BCB4-F59019E0786F}" type="pres">
      <dgm:prSet presAssocID="{529353F7-12BD-4A5F-A6ED-1A40A22FEEE6}" presName="childText" presStyleLbl="conFgAcc1" presStyleIdx="15" presStyleCnt="24">
        <dgm:presLayoutVars>
          <dgm:bulletEnabled val="1"/>
        </dgm:presLayoutVars>
      </dgm:prSet>
      <dgm:spPr/>
    </dgm:pt>
    <dgm:pt modelId="{1BF1ED5D-AF0C-4852-98AA-B5B37CB61C2D}" type="pres">
      <dgm:prSet presAssocID="{098AA6C9-7ECF-4858-811C-AECF76950A5C}" presName="spaceBetweenRectangles" presStyleCnt="0"/>
      <dgm:spPr/>
    </dgm:pt>
    <dgm:pt modelId="{AA028C34-3BE5-41E4-8FE0-5A9020AF5095}" type="pres">
      <dgm:prSet presAssocID="{B51AC59A-539D-4F83-9F4C-E46AE1EA9FC0}" presName="parentLin" presStyleCnt="0"/>
      <dgm:spPr/>
    </dgm:pt>
    <dgm:pt modelId="{FE5B73DF-796A-4F01-8F6A-64EBE6357FE3}" type="pres">
      <dgm:prSet presAssocID="{B51AC59A-539D-4F83-9F4C-E46AE1EA9FC0}" presName="parentLeftMargin" presStyleLbl="node1" presStyleIdx="15" presStyleCnt="24"/>
      <dgm:spPr/>
      <dgm:t>
        <a:bodyPr/>
        <a:lstStyle/>
        <a:p>
          <a:endParaRPr lang="ru-RU"/>
        </a:p>
      </dgm:t>
    </dgm:pt>
    <dgm:pt modelId="{404E6168-8CF9-4CD0-8C3B-E30B8EEC6D38}" type="pres">
      <dgm:prSet presAssocID="{B51AC59A-539D-4F83-9F4C-E46AE1EA9FC0}" presName="parentText" presStyleLbl="node1" presStyleIdx="16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651EA-6CDC-475B-9762-DC1994B7324C}" type="pres">
      <dgm:prSet presAssocID="{B51AC59A-539D-4F83-9F4C-E46AE1EA9FC0}" presName="negativeSpace" presStyleCnt="0"/>
      <dgm:spPr/>
    </dgm:pt>
    <dgm:pt modelId="{96BBA732-6B14-4908-BC95-99FA771A6107}" type="pres">
      <dgm:prSet presAssocID="{B51AC59A-539D-4F83-9F4C-E46AE1EA9FC0}" presName="childText" presStyleLbl="conFgAcc1" presStyleIdx="16" presStyleCnt="24">
        <dgm:presLayoutVars>
          <dgm:bulletEnabled val="1"/>
        </dgm:presLayoutVars>
      </dgm:prSet>
      <dgm:spPr/>
    </dgm:pt>
    <dgm:pt modelId="{BB4DACFA-A089-4A50-A385-852563133407}" type="pres">
      <dgm:prSet presAssocID="{5BA55FC5-3018-44A4-AF17-2CDFB0E85B1D}" presName="spaceBetweenRectangles" presStyleCnt="0"/>
      <dgm:spPr/>
    </dgm:pt>
    <dgm:pt modelId="{ABCD114A-FCFF-40F4-B05B-3C93DB3451CC}" type="pres">
      <dgm:prSet presAssocID="{1F2181BA-EE50-401E-9BBC-584B52FBEFA6}" presName="parentLin" presStyleCnt="0"/>
      <dgm:spPr/>
    </dgm:pt>
    <dgm:pt modelId="{6CBBE5ED-D99D-4459-8EAB-1592612531F9}" type="pres">
      <dgm:prSet presAssocID="{1F2181BA-EE50-401E-9BBC-584B52FBEFA6}" presName="parentLeftMargin" presStyleLbl="node1" presStyleIdx="16" presStyleCnt="24"/>
      <dgm:spPr/>
      <dgm:t>
        <a:bodyPr/>
        <a:lstStyle/>
        <a:p>
          <a:endParaRPr lang="ru-RU"/>
        </a:p>
      </dgm:t>
    </dgm:pt>
    <dgm:pt modelId="{0F2CED5B-9015-4169-80C5-8DC2F0DD178B}" type="pres">
      <dgm:prSet presAssocID="{1F2181BA-EE50-401E-9BBC-584B52FBEFA6}" presName="parentText" presStyleLbl="node1" presStyleIdx="17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0B9ED-795D-4B92-BB5C-7D57963274EB}" type="pres">
      <dgm:prSet presAssocID="{1F2181BA-EE50-401E-9BBC-584B52FBEFA6}" presName="negativeSpace" presStyleCnt="0"/>
      <dgm:spPr/>
    </dgm:pt>
    <dgm:pt modelId="{72539C0B-72D5-4EE0-8B33-CD881EE3976F}" type="pres">
      <dgm:prSet presAssocID="{1F2181BA-EE50-401E-9BBC-584B52FBEFA6}" presName="childText" presStyleLbl="conFgAcc1" presStyleIdx="17" presStyleCnt="24">
        <dgm:presLayoutVars>
          <dgm:bulletEnabled val="1"/>
        </dgm:presLayoutVars>
      </dgm:prSet>
      <dgm:spPr/>
    </dgm:pt>
    <dgm:pt modelId="{5837DBCC-232C-4383-AA6F-641F62AE0FAB}" type="pres">
      <dgm:prSet presAssocID="{6DF24E11-4761-4ECC-B54A-797A459E3FDA}" presName="spaceBetweenRectangles" presStyleCnt="0"/>
      <dgm:spPr/>
    </dgm:pt>
    <dgm:pt modelId="{FBCA7DEB-CDF4-490A-9775-AFD882F38C2F}" type="pres">
      <dgm:prSet presAssocID="{33B90D43-8D60-4A2C-98AF-6AB3B8EE99FE}" presName="parentLin" presStyleCnt="0"/>
      <dgm:spPr/>
    </dgm:pt>
    <dgm:pt modelId="{9F1F7AAB-06B1-49DD-91AD-3F7D3DA166FE}" type="pres">
      <dgm:prSet presAssocID="{33B90D43-8D60-4A2C-98AF-6AB3B8EE99FE}" presName="parentLeftMargin" presStyleLbl="node1" presStyleIdx="17" presStyleCnt="24"/>
      <dgm:spPr/>
      <dgm:t>
        <a:bodyPr/>
        <a:lstStyle/>
        <a:p>
          <a:endParaRPr lang="ru-RU"/>
        </a:p>
      </dgm:t>
    </dgm:pt>
    <dgm:pt modelId="{371DD475-BB87-4D49-B261-3FBF3134F407}" type="pres">
      <dgm:prSet presAssocID="{33B90D43-8D60-4A2C-98AF-6AB3B8EE99FE}" presName="parentText" presStyleLbl="node1" presStyleIdx="18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DED29-C684-4C81-B44F-709ACE6371F7}" type="pres">
      <dgm:prSet presAssocID="{33B90D43-8D60-4A2C-98AF-6AB3B8EE99FE}" presName="negativeSpace" presStyleCnt="0"/>
      <dgm:spPr/>
    </dgm:pt>
    <dgm:pt modelId="{0FE37D4A-D1DB-48FA-A595-72C47B58AAC8}" type="pres">
      <dgm:prSet presAssocID="{33B90D43-8D60-4A2C-98AF-6AB3B8EE99FE}" presName="childText" presStyleLbl="conFgAcc1" presStyleIdx="18" presStyleCnt="24">
        <dgm:presLayoutVars>
          <dgm:bulletEnabled val="1"/>
        </dgm:presLayoutVars>
      </dgm:prSet>
      <dgm:spPr/>
    </dgm:pt>
    <dgm:pt modelId="{96520E95-694D-4255-8575-75DBD7951A2A}" type="pres">
      <dgm:prSet presAssocID="{86252BAB-0F46-4665-B6E1-894DA9CD105A}" presName="spaceBetweenRectangles" presStyleCnt="0"/>
      <dgm:spPr/>
    </dgm:pt>
    <dgm:pt modelId="{228934EC-FFC3-431F-ADFD-5AC8BFB0C656}" type="pres">
      <dgm:prSet presAssocID="{FCDE3592-2EB3-4CE1-9C14-78D5842D4FEC}" presName="parentLin" presStyleCnt="0"/>
      <dgm:spPr/>
    </dgm:pt>
    <dgm:pt modelId="{AE8BB7D3-6786-4655-9846-793A3C6E04E4}" type="pres">
      <dgm:prSet presAssocID="{FCDE3592-2EB3-4CE1-9C14-78D5842D4FEC}" presName="parentLeftMargin" presStyleLbl="node1" presStyleIdx="18" presStyleCnt="24"/>
      <dgm:spPr/>
      <dgm:t>
        <a:bodyPr/>
        <a:lstStyle/>
        <a:p>
          <a:endParaRPr lang="ru-RU"/>
        </a:p>
      </dgm:t>
    </dgm:pt>
    <dgm:pt modelId="{4B98CB7C-C91B-4C06-8D3C-5A5A1E58AED2}" type="pres">
      <dgm:prSet presAssocID="{FCDE3592-2EB3-4CE1-9C14-78D5842D4FEC}" presName="parentText" presStyleLbl="node1" presStyleIdx="19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8AE62-AA5C-4E6F-B35F-79D527DD59E6}" type="pres">
      <dgm:prSet presAssocID="{FCDE3592-2EB3-4CE1-9C14-78D5842D4FEC}" presName="negativeSpace" presStyleCnt="0"/>
      <dgm:spPr/>
    </dgm:pt>
    <dgm:pt modelId="{4841E1E8-B0F2-4470-9423-8C4E0365E760}" type="pres">
      <dgm:prSet presAssocID="{FCDE3592-2EB3-4CE1-9C14-78D5842D4FEC}" presName="childText" presStyleLbl="conFgAcc1" presStyleIdx="19" presStyleCnt="24">
        <dgm:presLayoutVars>
          <dgm:bulletEnabled val="1"/>
        </dgm:presLayoutVars>
      </dgm:prSet>
      <dgm:spPr/>
    </dgm:pt>
    <dgm:pt modelId="{54B76453-CAED-4D9F-B448-BBFACBEF27C2}" type="pres">
      <dgm:prSet presAssocID="{42AB2DAB-5F1B-48DB-8291-AE38FDC91F22}" presName="spaceBetweenRectangles" presStyleCnt="0"/>
      <dgm:spPr/>
    </dgm:pt>
    <dgm:pt modelId="{9804AFC8-30EB-4D37-B330-1DA4201B24F3}" type="pres">
      <dgm:prSet presAssocID="{855676DE-89EC-4215-B27F-31681A0C1B47}" presName="parentLin" presStyleCnt="0"/>
      <dgm:spPr/>
    </dgm:pt>
    <dgm:pt modelId="{2474ADE6-41B1-4F2A-93B1-82472F6560F7}" type="pres">
      <dgm:prSet presAssocID="{855676DE-89EC-4215-B27F-31681A0C1B47}" presName="parentLeftMargin" presStyleLbl="node1" presStyleIdx="19" presStyleCnt="24"/>
      <dgm:spPr/>
      <dgm:t>
        <a:bodyPr/>
        <a:lstStyle/>
        <a:p>
          <a:endParaRPr lang="ru-RU"/>
        </a:p>
      </dgm:t>
    </dgm:pt>
    <dgm:pt modelId="{5CC6CE51-386E-4F37-AC5B-2CB6E7484410}" type="pres">
      <dgm:prSet presAssocID="{855676DE-89EC-4215-B27F-31681A0C1B47}" presName="parentText" presStyleLbl="node1" presStyleIdx="20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CC4A0-23EA-43ED-8598-E565D1FFBDA4}" type="pres">
      <dgm:prSet presAssocID="{855676DE-89EC-4215-B27F-31681A0C1B47}" presName="negativeSpace" presStyleCnt="0"/>
      <dgm:spPr/>
    </dgm:pt>
    <dgm:pt modelId="{35333607-82C3-49F6-8372-FEC8F9DB4DCD}" type="pres">
      <dgm:prSet presAssocID="{855676DE-89EC-4215-B27F-31681A0C1B47}" presName="childText" presStyleLbl="conFgAcc1" presStyleIdx="20" presStyleCnt="24">
        <dgm:presLayoutVars>
          <dgm:bulletEnabled val="1"/>
        </dgm:presLayoutVars>
      </dgm:prSet>
      <dgm:spPr/>
    </dgm:pt>
    <dgm:pt modelId="{66C5639F-9356-4209-88F5-8A9812EE20DB}" type="pres">
      <dgm:prSet presAssocID="{270A4DA8-0336-4B62-B36E-4D873D23ED51}" presName="spaceBetweenRectangles" presStyleCnt="0"/>
      <dgm:spPr/>
    </dgm:pt>
    <dgm:pt modelId="{9E745F71-DAA8-41E6-AF86-BBB51D2171AF}" type="pres">
      <dgm:prSet presAssocID="{5EBD6ED8-E59C-443E-BAD5-69A87EED7080}" presName="parentLin" presStyleCnt="0"/>
      <dgm:spPr/>
    </dgm:pt>
    <dgm:pt modelId="{C586BBF4-5444-434C-B316-3A051F24DC12}" type="pres">
      <dgm:prSet presAssocID="{5EBD6ED8-E59C-443E-BAD5-69A87EED7080}" presName="parentLeftMargin" presStyleLbl="node1" presStyleIdx="20" presStyleCnt="24"/>
      <dgm:spPr/>
      <dgm:t>
        <a:bodyPr/>
        <a:lstStyle/>
        <a:p>
          <a:endParaRPr lang="ru-RU"/>
        </a:p>
      </dgm:t>
    </dgm:pt>
    <dgm:pt modelId="{D216FF8C-3539-4CB5-895D-D5628EA8497A}" type="pres">
      <dgm:prSet presAssocID="{5EBD6ED8-E59C-443E-BAD5-69A87EED7080}" presName="parentText" presStyleLbl="node1" presStyleIdx="21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48B39-FEA2-4E75-8BFC-C982914B6283}" type="pres">
      <dgm:prSet presAssocID="{5EBD6ED8-E59C-443E-BAD5-69A87EED7080}" presName="negativeSpace" presStyleCnt="0"/>
      <dgm:spPr/>
    </dgm:pt>
    <dgm:pt modelId="{2559F6C4-2952-479F-9692-71AE1AE053ED}" type="pres">
      <dgm:prSet presAssocID="{5EBD6ED8-E59C-443E-BAD5-69A87EED7080}" presName="childText" presStyleLbl="conFgAcc1" presStyleIdx="21" presStyleCnt="24">
        <dgm:presLayoutVars>
          <dgm:bulletEnabled val="1"/>
        </dgm:presLayoutVars>
      </dgm:prSet>
      <dgm:spPr/>
    </dgm:pt>
    <dgm:pt modelId="{8B37B65D-3914-4F07-BD06-93BDA53BF02F}" type="pres">
      <dgm:prSet presAssocID="{07E7B65F-460F-4463-A613-5159A7840AD6}" presName="spaceBetweenRectangles" presStyleCnt="0"/>
      <dgm:spPr/>
    </dgm:pt>
    <dgm:pt modelId="{BD7DB107-2388-4E7E-8892-430DD2E3EAA6}" type="pres">
      <dgm:prSet presAssocID="{7C35200C-DD8E-4D0F-A152-32D070499355}" presName="parentLin" presStyleCnt="0"/>
      <dgm:spPr/>
    </dgm:pt>
    <dgm:pt modelId="{84037E8B-1612-42D8-8C12-D2C930601380}" type="pres">
      <dgm:prSet presAssocID="{7C35200C-DD8E-4D0F-A152-32D070499355}" presName="parentLeftMargin" presStyleLbl="node1" presStyleIdx="21" presStyleCnt="24"/>
      <dgm:spPr/>
      <dgm:t>
        <a:bodyPr/>
        <a:lstStyle/>
        <a:p>
          <a:endParaRPr lang="ru-RU"/>
        </a:p>
      </dgm:t>
    </dgm:pt>
    <dgm:pt modelId="{584E7856-6221-41F9-A5FC-C638109A2A03}" type="pres">
      <dgm:prSet presAssocID="{7C35200C-DD8E-4D0F-A152-32D070499355}" presName="parentText" presStyleLbl="node1" presStyleIdx="22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D7C66-F8CF-464D-ABC7-0BCFDC445173}" type="pres">
      <dgm:prSet presAssocID="{7C35200C-DD8E-4D0F-A152-32D070499355}" presName="negativeSpace" presStyleCnt="0"/>
      <dgm:spPr/>
    </dgm:pt>
    <dgm:pt modelId="{0C3C781B-7E26-48FC-BED7-30E8D33A5DCB}" type="pres">
      <dgm:prSet presAssocID="{7C35200C-DD8E-4D0F-A152-32D070499355}" presName="childText" presStyleLbl="conFgAcc1" presStyleIdx="22" presStyleCnt="24">
        <dgm:presLayoutVars>
          <dgm:bulletEnabled val="1"/>
        </dgm:presLayoutVars>
      </dgm:prSet>
      <dgm:spPr/>
    </dgm:pt>
    <dgm:pt modelId="{391A8ED0-277F-458F-B87B-52CEED5FF02A}" type="pres">
      <dgm:prSet presAssocID="{CBE6DC0C-731B-4925-AD1C-9A1E543B7F7C}" presName="spaceBetweenRectangles" presStyleCnt="0"/>
      <dgm:spPr/>
    </dgm:pt>
    <dgm:pt modelId="{3D795252-5D4E-4492-9C99-CD76236F5CB2}" type="pres">
      <dgm:prSet presAssocID="{D5B58260-3536-49FF-9C2B-EB6D6EB72835}" presName="parentLin" presStyleCnt="0"/>
      <dgm:spPr/>
    </dgm:pt>
    <dgm:pt modelId="{D970B4A2-9BC1-4D79-8755-90D945FF5A70}" type="pres">
      <dgm:prSet presAssocID="{D5B58260-3536-49FF-9C2B-EB6D6EB72835}" presName="parentLeftMargin" presStyleLbl="node1" presStyleIdx="22" presStyleCnt="24"/>
      <dgm:spPr/>
      <dgm:t>
        <a:bodyPr/>
        <a:lstStyle/>
        <a:p>
          <a:endParaRPr lang="ru-RU"/>
        </a:p>
      </dgm:t>
    </dgm:pt>
    <dgm:pt modelId="{EA524773-D187-426E-B556-CD787817A4FA}" type="pres">
      <dgm:prSet presAssocID="{D5B58260-3536-49FF-9C2B-EB6D6EB72835}" presName="parentText" presStyleLbl="node1" presStyleIdx="23" presStyleCnt="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6A263-5E6D-49E9-8A75-B5B70B56D617}" type="pres">
      <dgm:prSet presAssocID="{D5B58260-3536-49FF-9C2B-EB6D6EB72835}" presName="negativeSpace" presStyleCnt="0"/>
      <dgm:spPr/>
    </dgm:pt>
    <dgm:pt modelId="{E7AF85DB-97EC-4067-AA06-D67B38D76513}" type="pres">
      <dgm:prSet presAssocID="{D5B58260-3536-49FF-9C2B-EB6D6EB72835}" presName="childText" presStyleLbl="conFgAcc1" presStyleIdx="23" presStyleCnt="24">
        <dgm:presLayoutVars>
          <dgm:bulletEnabled val="1"/>
        </dgm:presLayoutVars>
      </dgm:prSet>
      <dgm:spPr/>
    </dgm:pt>
  </dgm:ptLst>
  <dgm:cxnLst>
    <dgm:cxn modelId="{18B2ED82-BDB6-4681-9560-AF61F24C8223}" type="presOf" srcId="{33B90D43-8D60-4A2C-98AF-6AB3B8EE99FE}" destId="{371DD475-BB87-4D49-B261-3FBF3134F407}" srcOrd="1" destOrd="0" presId="urn:microsoft.com/office/officeart/2005/8/layout/list1"/>
    <dgm:cxn modelId="{011FD141-A4EE-408F-A33E-42E729361A90}" srcId="{337DC4C9-8382-4E39-A624-CAF7592B89E3}" destId="{1F2181BA-EE50-401E-9BBC-584B52FBEFA6}" srcOrd="17" destOrd="0" parTransId="{B842D142-092F-4C21-B8BC-CCF2FDBF8664}" sibTransId="{6DF24E11-4761-4ECC-B54A-797A459E3FDA}"/>
    <dgm:cxn modelId="{4EA0BDE4-C16A-414E-A9BC-0C93ED4D8FB2}" type="presOf" srcId="{B51AC59A-539D-4F83-9F4C-E46AE1EA9FC0}" destId="{404E6168-8CF9-4CD0-8C3B-E30B8EEC6D38}" srcOrd="1" destOrd="0" presId="urn:microsoft.com/office/officeart/2005/8/layout/list1"/>
    <dgm:cxn modelId="{3F17B25E-F148-415F-9EFD-97BCD4E23551}" type="presOf" srcId="{855676DE-89EC-4215-B27F-31681A0C1B47}" destId="{2474ADE6-41B1-4F2A-93B1-82472F6560F7}" srcOrd="0" destOrd="0" presId="urn:microsoft.com/office/officeart/2005/8/layout/list1"/>
    <dgm:cxn modelId="{B381F5B0-050E-4A0E-8FC4-DAC54B122390}" type="presOf" srcId="{FA0CFCBE-30AB-41A2-8236-19939330089A}" destId="{43C06130-E9B6-40C4-82AF-FA5E1CDF660A}" srcOrd="0" destOrd="0" presId="urn:microsoft.com/office/officeart/2005/8/layout/list1"/>
    <dgm:cxn modelId="{A1EA5E68-2B01-44BA-8EFF-0B213F64A00F}" type="presOf" srcId="{517F1205-0CA2-4721-BCC3-8067B6C7E7F3}" destId="{FF288C48-EEDE-4095-82BB-7A66B258FF56}" srcOrd="0" destOrd="0" presId="urn:microsoft.com/office/officeart/2005/8/layout/list1"/>
    <dgm:cxn modelId="{B69BE620-DF4C-4826-88CB-79017988DAF9}" type="presOf" srcId="{08CC2D33-2FFC-4D42-BAFA-F5814F5B606A}" destId="{27D3DC59-8CD2-4E71-9DB8-E8F75A740CC7}" srcOrd="0" destOrd="0" presId="urn:microsoft.com/office/officeart/2005/8/layout/list1"/>
    <dgm:cxn modelId="{CFAD8708-C85A-4EE7-AECE-E15DDCD16F89}" type="presOf" srcId="{FCDE3592-2EB3-4CE1-9C14-78D5842D4FEC}" destId="{4B98CB7C-C91B-4C06-8D3C-5A5A1E58AED2}" srcOrd="1" destOrd="0" presId="urn:microsoft.com/office/officeart/2005/8/layout/list1"/>
    <dgm:cxn modelId="{CB5E476E-7303-40F5-B3B9-9A666A1F2241}" type="presOf" srcId="{D5B58260-3536-49FF-9C2B-EB6D6EB72835}" destId="{EA524773-D187-426E-B556-CD787817A4FA}" srcOrd="1" destOrd="0" presId="urn:microsoft.com/office/officeart/2005/8/layout/list1"/>
    <dgm:cxn modelId="{06EA8DA6-30D7-483C-8FCD-63264481C3CF}" srcId="{337DC4C9-8382-4E39-A624-CAF7592B89E3}" destId="{529353F7-12BD-4A5F-A6ED-1A40A22FEEE6}" srcOrd="15" destOrd="0" parTransId="{401F1383-B5EA-47CE-81A5-B44520ACEB55}" sibTransId="{098AA6C9-7ECF-4858-811C-AECF76950A5C}"/>
    <dgm:cxn modelId="{F484D223-AEAB-4676-A8B1-F604A7D8FBA6}" srcId="{337DC4C9-8382-4E39-A624-CAF7592B89E3}" destId="{7C35200C-DD8E-4D0F-A152-32D070499355}" srcOrd="22" destOrd="0" parTransId="{587757C0-110A-4FCD-942A-8537BD69B65F}" sibTransId="{CBE6DC0C-731B-4925-AD1C-9A1E543B7F7C}"/>
    <dgm:cxn modelId="{A6C4734E-9700-4542-A44B-A0F854AA92F1}" srcId="{337DC4C9-8382-4E39-A624-CAF7592B89E3}" destId="{FA0CFCBE-30AB-41A2-8236-19939330089A}" srcOrd="13" destOrd="0" parTransId="{358B28D4-715C-4019-977E-6D3F1B3B4DA0}" sibTransId="{28917AB5-AAC5-4A1D-A51F-8C5063C6F8C7}"/>
    <dgm:cxn modelId="{7AABACCF-8550-42A9-92DE-E82B0EBA57A1}" type="presOf" srcId="{FCDE3592-2EB3-4CE1-9C14-78D5842D4FEC}" destId="{AE8BB7D3-6786-4655-9846-793A3C6E04E4}" srcOrd="0" destOrd="0" presId="urn:microsoft.com/office/officeart/2005/8/layout/list1"/>
    <dgm:cxn modelId="{E1DF6313-36C6-471D-AEE0-36FE869504DE}" type="presOf" srcId="{4173FAB6-42F7-494A-821F-DCEEA0A251D7}" destId="{2B9CC75B-F4F1-4DD7-91EE-4D0048BC776D}" srcOrd="0" destOrd="0" presId="urn:microsoft.com/office/officeart/2005/8/layout/list1"/>
    <dgm:cxn modelId="{6A988396-F18A-4AA3-A6B3-7451E39D7D32}" srcId="{337DC4C9-8382-4E39-A624-CAF7592B89E3}" destId="{855676DE-89EC-4215-B27F-31681A0C1B47}" srcOrd="20" destOrd="0" parTransId="{78EEEF3D-590F-401F-A142-A42CAE88847D}" sibTransId="{270A4DA8-0336-4B62-B36E-4D873D23ED51}"/>
    <dgm:cxn modelId="{9D3A2E53-BB53-4870-B89F-6E57C5758A3F}" type="presOf" srcId="{F02F094A-295E-467D-8D1F-4D45D8494A17}" destId="{FB2B7DA0-9AE1-4D89-AE39-D2C7806FDB8F}" srcOrd="0" destOrd="0" presId="urn:microsoft.com/office/officeart/2005/8/layout/list1"/>
    <dgm:cxn modelId="{5F74ED35-99F4-47B6-85A8-CF08C49A5628}" type="presOf" srcId="{81B241D6-79A0-411F-BE40-E1C1FE59EC6C}" destId="{BC8B7E4E-B266-484F-A271-CB1A22D6ADFD}" srcOrd="1" destOrd="0" presId="urn:microsoft.com/office/officeart/2005/8/layout/list1"/>
    <dgm:cxn modelId="{5E9ACCCD-B242-45C4-B2AB-9632C2EB6CCC}" type="presOf" srcId="{855676DE-89EC-4215-B27F-31681A0C1B47}" destId="{5CC6CE51-386E-4F37-AC5B-2CB6E7484410}" srcOrd="1" destOrd="0" presId="urn:microsoft.com/office/officeart/2005/8/layout/list1"/>
    <dgm:cxn modelId="{5B6E1990-BB44-4101-8A78-0E050C8F8116}" type="presOf" srcId="{7C35200C-DD8E-4D0F-A152-32D070499355}" destId="{584E7856-6221-41F9-A5FC-C638109A2A03}" srcOrd="1" destOrd="0" presId="urn:microsoft.com/office/officeart/2005/8/layout/list1"/>
    <dgm:cxn modelId="{B3CCFDD4-8F20-4ED9-82E7-59CC942A6A70}" srcId="{337DC4C9-8382-4E39-A624-CAF7592B89E3}" destId="{4173FAB6-42F7-494A-821F-DCEEA0A251D7}" srcOrd="12" destOrd="0" parTransId="{B5BFA78E-10F4-4982-A339-22DCFE201EB9}" sibTransId="{4E5D1B16-CD73-4B47-9DB6-E15E09385D6D}"/>
    <dgm:cxn modelId="{3634B6D8-603C-47D1-A518-DDFBE133C70D}" srcId="{337DC4C9-8382-4E39-A624-CAF7592B89E3}" destId="{FCDE3592-2EB3-4CE1-9C14-78D5842D4FEC}" srcOrd="19" destOrd="0" parTransId="{FB27E7AB-BE85-4B95-B64B-BE5B34A56F19}" sibTransId="{42AB2DAB-5F1B-48DB-8291-AE38FDC91F22}"/>
    <dgm:cxn modelId="{0879FA71-8DFC-4AD8-9612-66D3CDD75CCC}" type="presOf" srcId="{F02F094A-295E-467D-8D1F-4D45D8494A17}" destId="{4A7AFA39-6E4C-4DC3-944A-3C2DD580DE21}" srcOrd="1" destOrd="0" presId="urn:microsoft.com/office/officeart/2005/8/layout/list1"/>
    <dgm:cxn modelId="{BE808490-C6D2-47EC-B960-10AE8CF88880}" srcId="{337DC4C9-8382-4E39-A624-CAF7592B89E3}" destId="{6E05C977-4A06-4088-9203-FC0A8F990865}" srcOrd="14" destOrd="0" parTransId="{E7F35CCA-19F1-4B7B-A579-77F191570AD0}" sibTransId="{D850D34B-DD99-448F-BC51-2D334E55D33F}"/>
    <dgm:cxn modelId="{CADEDE19-2CFE-4B84-A912-E08EE1E9B589}" type="presOf" srcId="{F6A0E650-CFB4-4738-9EC1-3BF0D7EBB797}" destId="{43B96C53-BE16-4E52-A587-B1563DDBF459}" srcOrd="1" destOrd="0" presId="urn:microsoft.com/office/officeart/2005/8/layout/list1"/>
    <dgm:cxn modelId="{3D8094F5-CF38-48C2-A68D-EC3532084D99}" type="presOf" srcId="{48AF674B-FC35-462D-BFE5-106A1DE4174F}" destId="{9A495812-5F9E-418B-AE1C-EA9E3331EFEE}" srcOrd="0" destOrd="0" presId="urn:microsoft.com/office/officeart/2005/8/layout/list1"/>
    <dgm:cxn modelId="{DB6CEE1D-ABB8-4977-9E36-41589C516D94}" type="presOf" srcId="{D5B58260-3536-49FF-9C2B-EB6D6EB72835}" destId="{D970B4A2-9BC1-4D79-8755-90D945FF5A70}" srcOrd="0" destOrd="0" presId="urn:microsoft.com/office/officeart/2005/8/layout/list1"/>
    <dgm:cxn modelId="{CA71020A-1256-4102-9630-A7BD7106FB51}" type="presOf" srcId="{B51AC59A-539D-4F83-9F4C-E46AE1EA9FC0}" destId="{FE5B73DF-796A-4F01-8F6A-64EBE6357FE3}" srcOrd="0" destOrd="0" presId="urn:microsoft.com/office/officeart/2005/8/layout/list1"/>
    <dgm:cxn modelId="{04DCE98E-20CB-4006-AF06-85B2CA60F73D}" srcId="{337DC4C9-8382-4E39-A624-CAF7592B89E3}" destId="{2E470EB6-58F1-4AE3-9BFC-A67B080EBC5E}" srcOrd="3" destOrd="0" parTransId="{8958792A-6976-42FD-A8D5-81C61DD16DB4}" sibTransId="{BE894367-282A-4592-8A8D-14C37C0A139D}"/>
    <dgm:cxn modelId="{D29B643A-EC94-4DAF-8688-ECA0F86A887E}" srcId="{337DC4C9-8382-4E39-A624-CAF7592B89E3}" destId="{08CC2D33-2FFC-4D42-BAFA-F5814F5B606A}" srcOrd="5" destOrd="0" parTransId="{C75744A9-AE8E-4557-A175-77CD8490A835}" sibTransId="{BBE945AB-F07F-459C-8962-F14C69B4E2D2}"/>
    <dgm:cxn modelId="{84EF8D95-3C51-4FC5-9EC9-0CD79119C651}" type="presOf" srcId="{7C35200C-DD8E-4D0F-A152-32D070499355}" destId="{84037E8B-1612-42D8-8C12-D2C930601380}" srcOrd="0" destOrd="0" presId="urn:microsoft.com/office/officeart/2005/8/layout/list1"/>
    <dgm:cxn modelId="{AE6D9019-2588-4561-BB01-0433CE0F7426}" srcId="{337DC4C9-8382-4E39-A624-CAF7592B89E3}" destId="{127847FF-641D-4691-9F94-8480877C1C52}" srcOrd="2" destOrd="0" parTransId="{C629EAB3-11FD-4165-A584-98CE03838C69}" sibTransId="{BDCFD7E0-D886-49CF-AC6C-87706592EC1B}"/>
    <dgm:cxn modelId="{DE20A9FF-8FDB-4EF8-ADD1-875A79C983FC}" type="presOf" srcId="{FA0CFCBE-30AB-41A2-8236-19939330089A}" destId="{B86F24DD-315E-45B9-9EAB-FA755804A8BA}" srcOrd="1" destOrd="0" presId="urn:microsoft.com/office/officeart/2005/8/layout/list1"/>
    <dgm:cxn modelId="{BA9A1926-EF05-45F7-978F-32A64EEFDBCC}" type="presOf" srcId="{529353F7-12BD-4A5F-A6ED-1A40A22FEEE6}" destId="{07B86A6C-0A7B-482D-9D97-DC8A8EE93083}" srcOrd="1" destOrd="0" presId="urn:microsoft.com/office/officeart/2005/8/layout/list1"/>
    <dgm:cxn modelId="{50DF1A78-47B7-41B3-95D8-ACC9BE45F936}" type="presOf" srcId="{4173FAB6-42F7-494A-821F-DCEEA0A251D7}" destId="{DD35713C-D47C-4F06-A051-9DDF1411988D}" srcOrd="1" destOrd="0" presId="urn:microsoft.com/office/officeart/2005/8/layout/list1"/>
    <dgm:cxn modelId="{6A1BA304-1501-4BAF-9403-E42E73EAA86B}" type="presOf" srcId="{AE83FB1C-6860-494F-8E6B-B4511B95D93C}" destId="{23AE71C4-D3A1-4DCB-9E5D-486B48DD96FF}" srcOrd="0" destOrd="0" presId="urn:microsoft.com/office/officeart/2005/8/layout/list1"/>
    <dgm:cxn modelId="{13D16787-AE39-401F-9DEC-07739E192168}" type="presOf" srcId="{E4007322-0B71-4FFB-86C5-23417156A159}" destId="{7DAC32E8-C8CC-41F7-8D7D-4CD9780CC1E5}" srcOrd="1" destOrd="0" presId="urn:microsoft.com/office/officeart/2005/8/layout/list1"/>
    <dgm:cxn modelId="{8F11A0AB-01D1-4A39-B31F-092B2CF4116B}" type="presOf" srcId="{2E470EB6-58F1-4AE3-9BFC-A67B080EBC5E}" destId="{B4C18600-52F3-4A90-A690-E71E5B8EAF1C}" srcOrd="0" destOrd="0" presId="urn:microsoft.com/office/officeart/2005/8/layout/list1"/>
    <dgm:cxn modelId="{50CA45A1-7FE7-4DB4-8B84-1B381F939F0D}" srcId="{337DC4C9-8382-4E39-A624-CAF7592B89E3}" destId="{B51AC59A-539D-4F83-9F4C-E46AE1EA9FC0}" srcOrd="16" destOrd="0" parTransId="{3F56ED4B-A7FA-4C3E-8506-DC6B6F9199F9}" sibTransId="{5BA55FC5-3018-44A4-AF17-2CDFB0E85B1D}"/>
    <dgm:cxn modelId="{B17C02F4-6EDC-44A9-8E2F-6965A595F8C0}" type="presOf" srcId="{6E05C977-4A06-4088-9203-FC0A8F990865}" destId="{2C5BEE15-58C4-4E0D-BD82-580DC87F32EC}" srcOrd="1" destOrd="0" presId="urn:microsoft.com/office/officeart/2005/8/layout/list1"/>
    <dgm:cxn modelId="{9CCE709A-D934-4070-973C-EC030D0B666D}" type="presOf" srcId="{127847FF-641D-4691-9F94-8480877C1C52}" destId="{F146FC18-236D-4F11-8205-0602C8944A47}" srcOrd="0" destOrd="0" presId="urn:microsoft.com/office/officeart/2005/8/layout/list1"/>
    <dgm:cxn modelId="{260102CF-0805-476B-82DC-9E0A443CB760}" srcId="{337DC4C9-8382-4E39-A624-CAF7592B89E3}" destId="{F02F094A-295E-467D-8D1F-4D45D8494A17}" srcOrd="4" destOrd="0" parTransId="{C20D137F-CF08-4F58-9F1C-CBFC0A1AEA0D}" sibTransId="{B0FB3287-0CAD-48E8-8976-2358617D22BF}"/>
    <dgm:cxn modelId="{EB9C4D50-7816-40C7-B3B3-FF1B0A9205EB}" type="presOf" srcId="{127847FF-641D-4691-9F94-8480877C1C52}" destId="{F850A19A-4873-4719-AC2E-98424700E29A}" srcOrd="1" destOrd="0" presId="urn:microsoft.com/office/officeart/2005/8/layout/list1"/>
    <dgm:cxn modelId="{AA5D9084-39E8-405B-B9A7-49A0C396F497}" srcId="{337DC4C9-8382-4E39-A624-CAF7592B89E3}" destId="{5EBD6ED8-E59C-443E-BAD5-69A87EED7080}" srcOrd="21" destOrd="0" parTransId="{5018660A-89B3-4ED6-9495-4D4D1D17BB49}" sibTransId="{07E7B65F-460F-4463-A613-5159A7840AD6}"/>
    <dgm:cxn modelId="{17EC7206-6199-4A84-AAB9-8E07C9E32922}" type="presOf" srcId="{F6A0E650-CFB4-4738-9EC1-3BF0D7EBB797}" destId="{25D429A6-774C-46A9-906A-28B4FF73A81B}" srcOrd="0" destOrd="0" presId="urn:microsoft.com/office/officeart/2005/8/layout/list1"/>
    <dgm:cxn modelId="{C9AB31B6-91D8-4EC7-A4DB-65B6D9AEAB7B}" type="presOf" srcId="{1F2181BA-EE50-401E-9BBC-584B52FBEFA6}" destId="{0F2CED5B-9015-4169-80C5-8DC2F0DD178B}" srcOrd="1" destOrd="0" presId="urn:microsoft.com/office/officeart/2005/8/layout/list1"/>
    <dgm:cxn modelId="{C6DED59B-E442-46C2-9E06-72858D77EF85}" type="presOf" srcId="{33B90D43-8D60-4A2C-98AF-6AB3B8EE99FE}" destId="{9F1F7AAB-06B1-49DD-91AD-3F7D3DA166FE}" srcOrd="0" destOrd="0" presId="urn:microsoft.com/office/officeart/2005/8/layout/list1"/>
    <dgm:cxn modelId="{19BA70A2-D1B0-46DA-B5BF-E260AA0877F5}" type="presOf" srcId="{1F2181BA-EE50-401E-9BBC-584B52FBEFA6}" destId="{6CBBE5ED-D99D-4459-8EAB-1592612531F9}" srcOrd="0" destOrd="0" presId="urn:microsoft.com/office/officeart/2005/8/layout/list1"/>
    <dgm:cxn modelId="{87976D4F-6B57-4245-946E-3BA7009CA89C}" srcId="{337DC4C9-8382-4E39-A624-CAF7592B89E3}" destId="{E38D452D-B409-4E4E-85A9-CE64A5F955AB}" srcOrd="10" destOrd="0" parTransId="{F7EC826C-117B-4E15-ACEF-BBA1D3E36FCA}" sibTransId="{B1C23260-15C1-4FE9-A488-FB661374A849}"/>
    <dgm:cxn modelId="{71BA046E-F285-4C14-A8A0-31050630A5A2}" srcId="{337DC4C9-8382-4E39-A624-CAF7592B89E3}" destId="{48AF674B-FC35-462D-BFE5-106A1DE4174F}" srcOrd="8" destOrd="0" parTransId="{4B251694-0C76-4639-8745-617B6EB73BC6}" sibTransId="{DB839E0A-7568-4946-B449-E6DAA4D1CA3C}"/>
    <dgm:cxn modelId="{A6789DC0-7005-40CD-AD80-9BA1DFE021C3}" type="presOf" srcId="{337DC4C9-8382-4E39-A624-CAF7592B89E3}" destId="{D8031725-1E1C-4443-9B3E-2969F6ADB2B0}" srcOrd="0" destOrd="0" presId="urn:microsoft.com/office/officeart/2005/8/layout/list1"/>
    <dgm:cxn modelId="{4FFCAFC9-F437-4ACE-B3F1-1C58D07F352D}" type="presOf" srcId="{529353F7-12BD-4A5F-A6ED-1A40A22FEEE6}" destId="{4EB088C5-F64C-4397-90CF-E9F23F7047B6}" srcOrd="0" destOrd="0" presId="urn:microsoft.com/office/officeart/2005/8/layout/list1"/>
    <dgm:cxn modelId="{E014B035-CE9F-4C5D-A953-85D860171867}" srcId="{337DC4C9-8382-4E39-A624-CAF7592B89E3}" destId="{E4007322-0B71-4FFB-86C5-23417156A159}" srcOrd="1" destOrd="0" parTransId="{86A8A441-590C-4965-9E33-67916266DF98}" sibTransId="{CF0A15AF-3305-49C3-99C1-B1B9BDA12CB9}"/>
    <dgm:cxn modelId="{E0D17654-9F8F-4C99-AE9F-4574D8FAB34A}" type="presOf" srcId="{6E05C977-4A06-4088-9203-FC0A8F990865}" destId="{677DE31F-B74C-403B-A241-8E8183C8BF69}" srcOrd="0" destOrd="0" presId="urn:microsoft.com/office/officeart/2005/8/layout/list1"/>
    <dgm:cxn modelId="{21E4084D-17A0-4A85-B184-253F863CA8D3}" type="presOf" srcId="{EF8E5283-04F6-41AB-8EA9-BE7E9397902F}" destId="{B9B8355A-2286-48B8-9657-FDCDF8661C7F}" srcOrd="0" destOrd="0" presId="urn:microsoft.com/office/officeart/2005/8/layout/list1"/>
    <dgm:cxn modelId="{0585FFD6-1F3E-4ED0-A9C2-19279679F70E}" type="presOf" srcId="{08CC2D33-2FFC-4D42-BAFA-F5814F5B606A}" destId="{868ECD13-07B2-4CDA-BE66-59A9E7471589}" srcOrd="1" destOrd="0" presId="urn:microsoft.com/office/officeart/2005/8/layout/list1"/>
    <dgm:cxn modelId="{967DB022-4CCA-4DA1-8E83-B95C26CBF604}" srcId="{337DC4C9-8382-4E39-A624-CAF7592B89E3}" destId="{517F1205-0CA2-4721-BCC3-8067B6C7E7F3}" srcOrd="11" destOrd="0" parTransId="{808870FF-964D-40F4-827A-15F901F20905}" sibTransId="{C44B2E8E-32DC-4115-8726-70134A49B16A}"/>
    <dgm:cxn modelId="{C0CB2012-3B42-4C05-9D9A-3BC75A6F8B87}" type="presOf" srcId="{AE83FB1C-6860-494F-8E6B-B4511B95D93C}" destId="{2F90F1DD-B075-4D7E-A147-124770286E9D}" srcOrd="1" destOrd="0" presId="urn:microsoft.com/office/officeart/2005/8/layout/list1"/>
    <dgm:cxn modelId="{414A4039-2735-4FF8-AD75-A2519A81CE7A}" type="presOf" srcId="{E4007322-0B71-4FFB-86C5-23417156A159}" destId="{2F093C91-87BE-4D7F-9E28-5EA34E20D9E9}" srcOrd="0" destOrd="0" presId="urn:microsoft.com/office/officeart/2005/8/layout/list1"/>
    <dgm:cxn modelId="{1DC81B6F-A5AC-42DD-8132-B866BE4DA95F}" type="presOf" srcId="{5EBD6ED8-E59C-443E-BAD5-69A87EED7080}" destId="{D216FF8C-3539-4CB5-895D-D5628EA8497A}" srcOrd="1" destOrd="0" presId="urn:microsoft.com/office/officeart/2005/8/layout/list1"/>
    <dgm:cxn modelId="{9555A799-09B0-43AB-81C5-A1EFB785D26E}" srcId="{337DC4C9-8382-4E39-A624-CAF7592B89E3}" destId="{33B90D43-8D60-4A2C-98AF-6AB3B8EE99FE}" srcOrd="18" destOrd="0" parTransId="{64850E7A-517E-4206-9585-3EF67982DF71}" sibTransId="{86252BAB-0F46-4665-B6E1-894DA9CD105A}"/>
    <dgm:cxn modelId="{EED9F754-AAC3-4380-98E8-E74559C9C520}" srcId="{337DC4C9-8382-4E39-A624-CAF7592B89E3}" destId="{D5B58260-3536-49FF-9C2B-EB6D6EB72835}" srcOrd="23" destOrd="0" parTransId="{14860A9D-E90E-4055-9327-4230F832301D}" sibTransId="{EDEDD482-55D9-4048-AA76-75E5BDA79A1B}"/>
    <dgm:cxn modelId="{5128F37E-1358-44DA-A5DB-5B3F5DC902DA}" type="presOf" srcId="{2E470EB6-58F1-4AE3-9BFC-A67B080EBC5E}" destId="{6BEDE5BE-A8E8-4A86-B772-E1D2974A2768}" srcOrd="1" destOrd="0" presId="urn:microsoft.com/office/officeart/2005/8/layout/list1"/>
    <dgm:cxn modelId="{E6C6A154-3B5F-4BE4-89B6-14E5136BE180}" type="presOf" srcId="{E38D452D-B409-4E4E-85A9-CE64A5F955AB}" destId="{4EEB6A7C-1816-473A-B33D-994096C76CDF}" srcOrd="1" destOrd="0" presId="urn:microsoft.com/office/officeart/2005/8/layout/list1"/>
    <dgm:cxn modelId="{7B3E7130-C573-4624-872D-CAD650F41B1E}" type="presOf" srcId="{48AF674B-FC35-462D-BFE5-106A1DE4174F}" destId="{E749EB91-0C04-414A-8D55-E0ABA01B9373}" srcOrd="1" destOrd="0" presId="urn:microsoft.com/office/officeart/2005/8/layout/list1"/>
    <dgm:cxn modelId="{B6F61534-DB8A-4466-BAA5-1E9F726C1AB1}" type="presOf" srcId="{5EBD6ED8-E59C-443E-BAD5-69A87EED7080}" destId="{C586BBF4-5444-434C-B316-3A051F24DC12}" srcOrd="0" destOrd="0" presId="urn:microsoft.com/office/officeart/2005/8/layout/list1"/>
    <dgm:cxn modelId="{FA979DBF-92B5-4F20-8E5F-78D4375BB1F8}" srcId="{337DC4C9-8382-4E39-A624-CAF7592B89E3}" destId="{AE83FB1C-6860-494F-8E6B-B4511B95D93C}" srcOrd="7" destOrd="0" parTransId="{4A85FD74-A5B6-4B84-8B5F-DA13D0BDB33E}" sibTransId="{A1B144E3-5F9E-4C85-9985-CACA025966B7}"/>
    <dgm:cxn modelId="{33BB9BF7-B837-4F3F-B7B7-368486E43E14}" type="presOf" srcId="{517F1205-0CA2-4721-BCC3-8067B6C7E7F3}" destId="{A87B0E5E-63DF-4A87-B04D-3B69702E5CEF}" srcOrd="1" destOrd="0" presId="urn:microsoft.com/office/officeart/2005/8/layout/list1"/>
    <dgm:cxn modelId="{4A5E026A-27A9-4831-8192-EAA88EBC0C09}" srcId="{337DC4C9-8382-4E39-A624-CAF7592B89E3}" destId="{EF8E5283-04F6-41AB-8EA9-BE7E9397902F}" srcOrd="6" destOrd="0" parTransId="{5461BF73-FC10-440C-92DD-209474C9CA7E}" sibTransId="{7F218CA1-9E11-474D-9641-3F893DE05159}"/>
    <dgm:cxn modelId="{BCDF7214-16A6-4F42-99CA-A2575B4E1721}" type="presOf" srcId="{81B241D6-79A0-411F-BE40-E1C1FE59EC6C}" destId="{58EBE585-3D3C-4F6B-BCAF-9BBA7B2AA133}" srcOrd="0" destOrd="0" presId="urn:microsoft.com/office/officeart/2005/8/layout/list1"/>
    <dgm:cxn modelId="{4B1FB3C3-293E-4732-8636-B3EE380A852C}" type="presOf" srcId="{EF8E5283-04F6-41AB-8EA9-BE7E9397902F}" destId="{C776D50B-BC47-48A5-B735-08449F66BF4E}" srcOrd="1" destOrd="0" presId="urn:microsoft.com/office/officeart/2005/8/layout/list1"/>
    <dgm:cxn modelId="{D8CF3C2D-FF68-4637-93B0-EF6EFADFF755}" srcId="{337DC4C9-8382-4E39-A624-CAF7592B89E3}" destId="{F6A0E650-CFB4-4738-9EC1-3BF0D7EBB797}" srcOrd="0" destOrd="0" parTransId="{D1B5CBD8-6710-4DCE-B6DF-BA7F8AC0A559}" sibTransId="{9D561CEB-0001-4C3D-B8F7-C78241742666}"/>
    <dgm:cxn modelId="{5076E1CC-5845-44B1-860B-EAE9D14746B0}" type="presOf" srcId="{E38D452D-B409-4E4E-85A9-CE64A5F955AB}" destId="{503CD594-79B4-42D6-9C76-8795458378D3}" srcOrd="0" destOrd="0" presId="urn:microsoft.com/office/officeart/2005/8/layout/list1"/>
    <dgm:cxn modelId="{CEFE7F48-77A9-47BD-84D6-7D4E97BAFE40}" srcId="{337DC4C9-8382-4E39-A624-CAF7592B89E3}" destId="{81B241D6-79A0-411F-BE40-E1C1FE59EC6C}" srcOrd="9" destOrd="0" parTransId="{C39D64BD-54F3-4B52-ABD5-B8E6D25D263C}" sibTransId="{0D39F4F2-9825-45EE-BE56-187FF0D4F5B2}"/>
    <dgm:cxn modelId="{1EE2857A-2B4D-4075-B52B-ED8CEB945ACB}" type="presParOf" srcId="{D8031725-1E1C-4443-9B3E-2969F6ADB2B0}" destId="{EB7D84E8-0CCA-4687-8F7D-42FCECC22E1C}" srcOrd="0" destOrd="0" presId="urn:microsoft.com/office/officeart/2005/8/layout/list1"/>
    <dgm:cxn modelId="{CBE55639-A69E-4EF9-A99B-BB667F61044A}" type="presParOf" srcId="{EB7D84E8-0CCA-4687-8F7D-42FCECC22E1C}" destId="{25D429A6-774C-46A9-906A-28B4FF73A81B}" srcOrd="0" destOrd="0" presId="urn:microsoft.com/office/officeart/2005/8/layout/list1"/>
    <dgm:cxn modelId="{06B09771-61B5-45F7-8996-E650BD930801}" type="presParOf" srcId="{EB7D84E8-0CCA-4687-8F7D-42FCECC22E1C}" destId="{43B96C53-BE16-4E52-A587-B1563DDBF459}" srcOrd="1" destOrd="0" presId="urn:microsoft.com/office/officeart/2005/8/layout/list1"/>
    <dgm:cxn modelId="{DC09E6F7-57D4-44FA-9459-81FFCF068D85}" type="presParOf" srcId="{D8031725-1E1C-4443-9B3E-2969F6ADB2B0}" destId="{C9F7BFA5-FCD6-4DB1-82B5-74D692FF18DD}" srcOrd="1" destOrd="0" presId="urn:microsoft.com/office/officeart/2005/8/layout/list1"/>
    <dgm:cxn modelId="{3C8C8D76-7EBC-420F-9174-9B6B97732047}" type="presParOf" srcId="{D8031725-1E1C-4443-9B3E-2969F6ADB2B0}" destId="{C4F6EBBA-1B80-427E-9307-0A9277EDF606}" srcOrd="2" destOrd="0" presId="urn:microsoft.com/office/officeart/2005/8/layout/list1"/>
    <dgm:cxn modelId="{BC0F0464-8392-4C3C-905A-A630A3B21D1D}" type="presParOf" srcId="{D8031725-1E1C-4443-9B3E-2969F6ADB2B0}" destId="{C26E9D51-5909-4C5D-A17F-0C062C19AFC4}" srcOrd="3" destOrd="0" presId="urn:microsoft.com/office/officeart/2005/8/layout/list1"/>
    <dgm:cxn modelId="{87DDACFD-E57E-4301-95AD-325ADE9A022C}" type="presParOf" srcId="{D8031725-1E1C-4443-9B3E-2969F6ADB2B0}" destId="{EDC9A953-2B3E-4E97-9BC6-9C1FE1805602}" srcOrd="4" destOrd="0" presId="urn:microsoft.com/office/officeart/2005/8/layout/list1"/>
    <dgm:cxn modelId="{AEC01BD9-0E19-4501-8B44-FF1908DC7BB4}" type="presParOf" srcId="{EDC9A953-2B3E-4E97-9BC6-9C1FE1805602}" destId="{2F093C91-87BE-4D7F-9E28-5EA34E20D9E9}" srcOrd="0" destOrd="0" presId="urn:microsoft.com/office/officeart/2005/8/layout/list1"/>
    <dgm:cxn modelId="{836B2FC4-938F-40B3-802D-8BE0C04261F8}" type="presParOf" srcId="{EDC9A953-2B3E-4E97-9BC6-9C1FE1805602}" destId="{7DAC32E8-C8CC-41F7-8D7D-4CD9780CC1E5}" srcOrd="1" destOrd="0" presId="urn:microsoft.com/office/officeart/2005/8/layout/list1"/>
    <dgm:cxn modelId="{75111371-7755-420A-AA2E-81A326FD2CDA}" type="presParOf" srcId="{D8031725-1E1C-4443-9B3E-2969F6ADB2B0}" destId="{ADA767D4-3C43-465D-B3D1-B4C17457D1FE}" srcOrd="5" destOrd="0" presId="urn:microsoft.com/office/officeart/2005/8/layout/list1"/>
    <dgm:cxn modelId="{4FF66EC5-8BB2-4A9C-90F4-99146141532F}" type="presParOf" srcId="{D8031725-1E1C-4443-9B3E-2969F6ADB2B0}" destId="{7F7F492E-6807-4DCF-995F-7859B6AF2B36}" srcOrd="6" destOrd="0" presId="urn:microsoft.com/office/officeart/2005/8/layout/list1"/>
    <dgm:cxn modelId="{1AA35C35-3FB0-4CE7-BA3E-EF37783CEE5C}" type="presParOf" srcId="{D8031725-1E1C-4443-9B3E-2969F6ADB2B0}" destId="{B183EE3B-1E26-4A60-B3EC-9A637AF1916C}" srcOrd="7" destOrd="0" presId="urn:microsoft.com/office/officeart/2005/8/layout/list1"/>
    <dgm:cxn modelId="{AE0F449C-6670-461D-8FC2-7C081F29499D}" type="presParOf" srcId="{D8031725-1E1C-4443-9B3E-2969F6ADB2B0}" destId="{30198E8C-BDAD-45EC-88D2-E234A21668D7}" srcOrd="8" destOrd="0" presId="urn:microsoft.com/office/officeart/2005/8/layout/list1"/>
    <dgm:cxn modelId="{7101EBEF-9AFF-4CB5-A80E-DB94F6D0CDEB}" type="presParOf" srcId="{30198E8C-BDAD-45EC-88D2-E234A21668D7}" destId="{F146FC18-236D-4F11-8205-0602C8944A47}" srcOrd="0" destOrd="0" presId="urn:microsoft.com/office/officeart/2005/8/layout/list1"/>
    <dgm:cxn modelId="{FC2DD964-1A13-4C2B-8074-3C8B5EB2839F}" type="presParOf" srcId="{30198E8C-BDAD-45EC-88D2-E234A21668D7}" destId="{F850A19A-4873-4719-AC2E-98424700E29A}" srcOrd="1" destOrd="0" presId="urn:microsoft.com/office/officeart/2005/8/layout/list1"/>
    <dgm:cxn modelId="{9C16AC52-0E80-4D28-85DE-91E7FC98FE8D}" type="presParOf" srcId="{D8031725-1E1C-4443-9B3E-2969F6ADB2B0}" destId="{AE158D5A-FC4B-434A-816E-46B7329555F1}" srcOrd="9" destOrd="0" presId="urn:microsoft.com/office/officeart/2005/8/layout/list1"/>
    <dgm:cxn modelId="{5E63C4A5-0044-471F-B328-41E7F335B8D7}" type="presParOf" srcId="{D8031725-1E1C-4443-9B3E-2969F6ADB2B0}" destId="{85E7FDAC-CAD6-44EF-9600-2859D174FFD3}" srcOrd="10" destOrd="0" presId="urn:microsoft.com/office/officeart/2005/8/layout/list1"/>
    <dgm:cxn modelId="{34A31077-1E05-4974-9DCC-BA380670CF6E}" type="presParOf" srcId="{D8031725-1E1C-4443-9B3E-2969F6ADB2B0}" destId="{86519CEC-BDD1-435B-A3D2-95221E60B17A}" srcOrd="11" destOrd="0" presId="urn:microsoft.com/office/officeart/2005/8/layout/list1"/>
    <dgm:cxn modelId="{A13D565B-C258-4675-8DCF-600EADEC12CE}" type="presParOf" srcId="{D8031725-1E1C-4443-9B3E-2969F6ADB2B0}" destId="{69073CC6-AAFA-4BDC-AD01-091C3863CC2A}" srcOrd="12" destOrd="0" presId="urn:microsoft.com/office/officeart/2005/8/layout/list1"/>
    <dgm:cxn modelId="{AFCE58AE-8F0E-44C8-8E6B-CC5364038BDE}" type="presParOf" srcId="{69073CC6-AAFA-4BDC-AD01-091C3863CC2A}" destId="{B4C18600-52F3-4A90-A690-E71E5B8EAF1C}" srcOrd="0" destOrd="0" presId="urn:microsoft.com/office/officeart/2005/8/layout/list1"/>
    <dgm:cxn modelId="{D9B2DB74-881C-4D86-896F-755ABF920837}" type="presParOf" srcId="{69073CC6-AAFA-4BDC-AD01-091C3863CC2A}" destId="{6BEDE5BE-A8E8-4A86-B772-E1D2974A2768}" srcOrd="1" destOrd="0" presId="urn:microsoft.com/office/officeart/2005/8/layout/list1"/>
    <dgm:cxn modelId="{4C14D817-CF24-4236-B93B-5FA287F5640C}" type="presParOf" srcId="{D8031725-1E1C-4443-9B3E-2969F6ADB2B0}" destId="{E7645DD4-9DD7-4818-B618-8F3034FB7B1A}" srcOrd="13" destOrd="0" presId="urn:microsoft.com/office/officeart/2005/8/layout/list1"/>
    <dgm:cxn modelId="{F6E0F61B-1727-4915-A2A6-18BD2C9C168F}" type="presParOf" srcId="{D8031725-1E1C-4443-9B3E-2969F6ADB2B0}" destId="{5E53E042-6E01-4D3B-AC5A-8DF7A4AE45E9}" srcOrd="14" destOrd="0" presId="urn:microsoft.com/office/officeart/2005/8/layout/list1"/>
    <dgm:cxn modelId="{3BDF16C9-74CD-46D5-8F22-72CB86DAE776}" type="presParOf" srcId="{D8031725-1E1C-4443-9B3E-2969F6ADB2B0}" destId="{C0604E3D-A052-48BC-8E96-CADFDF110C05}" srcOrd="15" destOrd="0" presId="urn:microsoft.com/office/officeart/2005/8/layout/list1"/>
    <dgm:cxn modelId="{1F558FD4-DDD2-423B-BC39-6E257D01AE5B}" type="presParOf" srcId="{D8031725-1E1C-4443-9B3E-2969F6ADB2B0}" destId="{6ED106E9-53F8-4B02-B643-A959AB65CEB4}" srcOrd="16" destOrd="0" presId="urn:microsoft.com/office/officeart/2005/8/layout/list1"/>
    <dgm:cxn modelId="{4C479A11-9989-4EF1-BADD-A5662FFE4B7C}" type="presParOf" srcId="{6ED106E9-53F8-4B02-B643-A959AB65CEB4}" destId="{FB2B7DA0-9AE1-4D89-AE39-D2C7806FDB8F}" srcOrd="0" destOrd="0" presId="urn:microsoft.com/office/officeart/2005/8/layout/list1"/>
    <dgm:cxn modelId="{5A49D743-0846-48BE-8F96-3666E704A6E0}" type="presParOf" srcId="{6ED106E9-53F8-4B02-B643-A959AB65CEB4}" destId="{4A7AFA39-6E4C-4DC3-944A-3C2DD580DE21}" srcOrd="1" destOrd="0" presId="urn:microsoft.com/office/officeart/2005/8/layout/list1"/>
    <dgm:cxn modelId="{D4AD19A5-6A4F-487F-8167-75AB9AA8CADF}" type="presParOf" srcId="{D8031725-1E1C-4443-9B3E-2969F6ADB2B0}" destId="{66F851D9-8209-4B2E-BFBF-3BE13832E89F}" srcOrd="17" destOrd="0" presId="urn:microsoft.com/office/officeart/2005/8/layout/list1"/>
    <dgm:cxn modelId="{FFDBB6F9-2293-42EE-8656-295D1BBBB9E9}" type="presParOf" srcId="{D8031725-1E1C-4443-9B3E-2969F6ADB2B0}" destId="{9CF6A14B-09C5-4948-A6BD-3338111AA845}" srcOrd="18" destOrd="0" presId="urn:microsoft.com/office/officeart/2005/8/layout/list1"/>
    <dgm:cxn modelId="{99479A2B-39B0-4B03-8BD3-9D753C1146FC}" type="presParOf" srcId="{D8031725-1E1C-4443-9B3E-2969F6ADB2B0}" destId="{183D535D-CBA7-4031-8A51-9353FD1FAADE}" srcOrd="19" destOrd="0" presId="urn:microsoft.com/office/officeart/2005/8/layout/list1"/>
    <dgm:cxn modelId="{D16E4DF5-640F-4E52-9615-E4C07DA78560}" type="presParOf" srcId="{D8031725-1E1C-4443-9B3E-2969F6ADB2B0}" destId="{EBDA95C7-7B2C-452F-AB79-FAC9BDE058FA}" srcOrd="20" destOrd="0" presId="urn:microsoft.com/office/officeart/2005/8/layout/list1"/>
    <dgm:cxn modelId="{A6F2C844-03DC-43DD-AE5D-27925255C501}" type="presParOf" srcId="{EBDA95C7-7B2C-452F-AB79-FAC9BDE058FA}" destId="{27D3DC59-8CD2-4E71-9DB8-E8F75A740CC7}" srcOrd="0" destOrd="0" presId="urn:microsoft.com/office/officeart/2005/8/layout/list1"/>
    <dgm:cxn modelId="{3D0BA44A-FB23-4B25-B3E7-F59BC39582E1}" type="presParOf" srcId="{EBDA95C7-7B2C-452F-AB79-FAC9BDE058FA}" destId="{868ECD13-07B2-4CDA-BE66-59A9E7471589}" srcOrd="1" destOrd="0" presId="urn:microsoft.com/office/officeart/2005/8/layout/list1"/>
    <dgm:cxn modelId="{F37A704A-9ADD-4089-8D04-9F5ED556B654}" type="presParOf" srcId="{D8031725-1E1C-4443-9B3E-2969F6ADB2B0}" destId="{4787CB51-9773-448A-AADB-B5A2222027A0}" srcOrd="21" destOrd="0" presId="urn:microsoft.com/office/officeart/2005/8/layout/list1"/>
    <dgm:cxn modelId="{DD359A10-DB91-4D52-BF6B-833DED68EBE8}" type="presParOf" srcId="{D8031725-1E1C-4443-9B3E-2969F6ADB2B0}" destId="{5CDD83F0-6B91-4F96-9896-97F29FDD2EC9}" srcOrd="22" destOrd="0" presId="urn:microsoft.com/office/officeart/2005/8/layout/list1"/>
    <dgm:cxn modelId="{0670E5C2-815E-4506-9D46-6166496435E7}" type="presParOf" srcId="{D8031725-1E1C-4443-9B3E-2969F6ADB2B0}" destId="{D1754F92-3C30-4F8E-83B2-71E7719A9BF1}" srcOrd="23" destOrd="0" presId="urn:microsoft.com/office/officeart/2005/8/layout/list1"/>
    <dgm:cxn modelId="{C1E37756-707A-4928-BA3C-2691E1E43A7E}" type="presParOf" srcId="{D8031725-1E1C-4443-9B3E-2969F6ADB2B0}" destId="{C18239F6-05EF-43D8-98DE-EEA3FC22DBF4}" srcOrd="24" destOrd="0" presId="urn:microsoft.com/office/officeart/2005/8/layout/list1"/>
    <dgm:cxn modelId="{9B5A2C35-7C58-4788-8E44-BE2FFB8613FD}" type="presParOf" srcId="{C18239F6-05EF-43D8-98DE-EEA3FC22DBF4}" destId="{B9B8355A-2286-48B8-9657-FDCDF8661C7F}" srcOrd="0" destOrd="0" presId="urn:microsoft.com/office/officeart/2005/8/layout/list1"/>
    <dgm:cxn modelId="{AFFEE387-1652-45CC-B5B1-1F22741E3937}" type="presParOf" srcId="{C18239F6-05EF-43D8-98DE-EEA3FC22DBF4}" destId="{C776D50B-BC47-48A5-B735-08449F66BF4E}" srcOrd="1" destOrd="0" presId="urn:microsoft.com/office/officeart/2005/8/layout/list1"/>
    <dgm:cxn modelId="{CE8B8F00-7F78-4E1A-BBE0-7B1E08F8BFC5}" type="presParOf" srcId="{D8031725-1E1C-4443-9B3E-2969F6ADB2B0}" destId="{CC583647-BF91-43F4-AC3A-1B9266C8A02F}" srcOrd="25" destOrd="0" presId="urn:microsoft.com/office/officeart/2005/8/layout/list1"/>
    <dgm:cxn modelId="{60767FCC-2D30-4C6B-AF64-56D5F1504D42}" type="presParOf" srcId="{D8031725-1E1C-4443-9B3E-2969F6ADB2B0}" destId="{A180DC6E-EFC0-43CD-A09A-121355373043}" srcOrd="26" destOrd="0" presId="urn:microsoft.com/office/officeart/2005/8/layout/list1"/>
    <dgm:cxn modelId="{E651460F-BDCD-4F35-A6BF-9D117691F6D8}" type="presParOf" srcId="{D8031725-1E1C-4443-9B3E-2969F6ADB2B0}" destId="{38866029-A876-4B71-9CD2-A9CEBC256C00}" srcOrd="27" destOrd="0" presId="urn:microsoft.com/office/officeart/2005/8/layout/list1"/>
    <dgm:cxn modelId="{19D9F65D-09EE-4267-9DA0-EC7B06C5D993}" type="presParOf" srcId="{D8031725-1E1C-4443-9B3E-2969F6ADB2B0}" destId="{F728F117-4BE7-445A-A077-A56C4FE82637}" srcOrd="28" destOrd="0" presId="urn:microsoft.com/office/officeart/2005/8/layout/list1"/>
    <dgm:cxn modelId="{E9AB75FC-8057-4DFF-8085-6674BA132E59}" type="presParOf" srcId="{F728F117-4BE7-445A-A077-A56C4FE82637}" destId="{23AE71C4-D3A1-4DCB-9E5D-486B48DD96FF}" srcOrd="0" destOrd="0" presId="urn:microsoft.com/office/officeart/2005/8/layout/list1"/>
    <dgm:cxn modelId="{101EC883-4181-4C28-9E80-704CAA00FD60}" type="presParOf" srcId="{F728F117-4BE7-445A-A077-A56C4FE82637}" destId="{2F90F1DD-B075-4D7E-A147-124770286E9D}" srcOrd="1" destOrd="0" presId="urn:microsoft.com/office/officeart/2005/8/layout/list1"/>
    <dgm:cxn modelId="{734A24F2-8FD0-481F-A8C2-D8913120DEB0}" type="presParOf" srcId="{D8031725-1E1C-4443-9B3E-2969F6ADB2B0}" destId="{F3A68F62-EC65-45AC-AC5E-034C6E061F41}" srcOrd="29" destOrd="0" presId="urn:microsoft.com/office/officeart/2005/8/layout/list1"/>
    <dgm:cxn modelId="{AF8D3F2E-F6F0-4C03-AC2D-426FD0570AFC}" type="presParOf" srcId="{D8031725-1E1C-4443-9B3E-2969F6ADB2B0}" destId="{76188417-94DB-49EC-B0B7-76A2CEC79A10}" srcOrd="30" destOrd="0" presId="urn:microsoft.com/office/officeart/2005/8/layout/list1"/>
    <dgm:cxn modelId="{E44655AE-8F05-4BC7-904C-F68567D0A5B8}" type="presParOf" srcId="{D8031725-1E1C-4443-9B3E-2969F6ADB2B0}" destId="{EBDAA532-98DC-4353-91F6-81BBFCE73382}" srcOrd="31" destOrd="0" presId="urn:microsoft.com/office/officeart/2005/8/layout/list1"/>
    <dgm:cxn modelId="{59A2A95B-B270-4B39-8F05-8AAC0A568FBF}" type="presParOf" srcId="{D8031725-1E1C-4443-9B3E-2969F6ADB2B0}" destId="{0281F1B5-30F5-4D3B-8C46-65B19A7BAC0B}" srcOrd="32" destOrd="0" presId="urn:microsoft.com/office/officeart/2005/8/layout/list1"/>
    <dgm:cxn modelId="{BBF2C751-6172-4F35-8662-298F50F6048B}" type="presParOf" srcId="{0281F1B5-30F5-4D3B-8C46-65B19A7BAC0B}" destId="{9A495812-5F9E-418B-AE1C-EA9E3331EFEE}" srcOrd="0" destOrd="0" presId="urn:microsoft.com/office/officeart/2005/8/layout/list1"/>
    <dgm:cxn modelId="{994DD1B4-6D6A-4F93-A851-CC76C6912EC8}" type="presParOf" srcId="{0281F1B5-30F5-4D3B-8C46-65B19A7BAC0B}" destId="{E749EB91-0C04-414A-8D55-E0ABA01B9373}" srcOrd="1" destOrd="0" presId="urn:microsoft.com/office/officeart/2005/8/layout/list1"/>
    <dgm:cxn modelId="{54696662-AD87-4BB9-BA62-1E69177BB441}" type="presParOf" srcId="{D8031725-1E1C-4443-9B3E-2969F6ADB2B0}" destId="{089C03EC-CC43-4D05-8184-53CDB364438B}" srcOrd="33" destOrd="0" presId="urn:microsoft.com/office/officeart/2005/8/layout/list1"/>
    <dgm:cxn modelId="{3A1E9386-235B-411F-A24A-F529352F2419}" type="presParOf" srcId="{D8031725-1E1C-4443-9B3E-2969F6ADB2B0}" destId="{99717B65-0ABC-4754-B762-7394025537A8}" srcOrd="34" destOrd="0" presId="urn:microsoft.com/office/officeart/2005/8/layout/list1"/>
    <dgm:cxn modelId="{19DD0FC3-4844-45F9-8D46-91A2E14E7EDC}" type="presParOf" srcId="{D8031725-1E1C-4443-9B3E-2969F6ADB2B0}" destId="{65BAD680-D353-4DBF-897C-A6C1C3DDFBF1}" srcOrd="35" destOrd="0" presId="urn:microsoft.com/office/officeart/2005/8/layout/list1"/>
    <dgm:cxn modelId="{ADBDB7E9-2199-491C-9E4E-76BD0F2B48E6}" type="presParOf" srcId="{D8031725-1E1C-4443-9B3E-2969F6ADB2B0}" destId="{AC0D63D3-85D6-453D-9C51-1E8FF4B7E3B1}" srcOrd="36" destOrd="0" presId="urn:microsoft.com/office/officeart/2005/8/layout/list1"/>
    <dgm:cxn modelId="{F856B072-79E7-4EC9-9B54-5C4773DEA3AA}" type="presParOf" srcId="{AC0D63D3-85D6-453D-9C51-1E8FF4B7E3B1}" destId="{58EBE585-3D3C-4F6B-BCAF-9BBA7B2AA133}" srcOrd="0" destOrd="0" presId="urn:microsoft.com/office/officeart/2005/8/layout/list1"/>
    <dgm:cxn modelId="{792650B1-5F2C-4A6C-BBE1-B4F49B6E38CA}" type="presParOf" srcId="{AC0D63D3-85D6-453D-9C51-1E8FF4B7E3B1}" destId="{BC8B7E4E-B266-484F-A271-CB1A22D6ADFD}" srcOrd="1" destOrd="0" presId="urn:microsoft.com/office/officeart/2005/8/layout/list1"/>
    <dgm:cxn modelId="{18BBE87C-AB2C-411A-A83E-C2852588AD16}" type="presParOf" srcId="{D8031725-1E1C-4443-9B3E-2969F6ADB2B0}" destId="{BCA04760-197E-4EF6-A2C4-785D835411BB}" srcOrd="37" destOrd="0" presId="urn:microsoft.com/office/officeart/2005/8/layout/list1"/>
    <dgm:cxn modelId="{879E58CF-BD6B-478C-809F-5BA552DA7E35}" type="presParOf" srcId="{D8031725-1E1C-4443-9B3E-2969F6ADB2B0}" destId="{4CB7177F-C91D-40D3-B1BA-AA61FFE23CF1}" srcOrd="38" destOrd="0" presId="urn:microsoft.com/office/officeart/2005/8/layout/list1"/>
    <dgm:cxn modelId="{C1185DAB-D9F4-4A12-B484-8C674B644364}" type="presParOf" srcId="{D8031725-1E1C-4443-9B3E-2969F6ADB2B0}" destId="{77F113E7-F95A-409C-8E8C-5DB49BFFEFF5}" srcOrd="39" destOrd="0" presId="urn:microsoft.com/office/officeart/2005/8/layout/list1"/>
    <dgm:cxn modelId="{6E89FF20-6B38-484D-BCF2-E63DC5C5DBE7}" type="presParOf" srcId="{D8031725-1E1C-4443-9B3E-2969F6ADB2B0}" destId="{27F914DF-45DD-4337-9195-CEB0AF8B83D1}" srcOrd="40" destOrd="0" presId="urn:microsoft.com/office/officeart/2005/8/layout/list1"/>
    <dgm:cxn modelId="{4A8F82F5-A21A-421F-B540-BCA233205DAA}" type="presParOf" srcId="{27F914DF-45DD-4337-9195-CEB0AF8B83D1}" destId="{503CD594-79B4-42D6-9C76-8795458378D3}" srcOrd="0" destOrd="0" presId="urn:microsoft.com/office/officeart/2005/8/layout/list1"/>
    <dgm:cxn modelId="{3999CA99-1FB3-4B8C-817B-AE8D3B3F0DE5}" type="presParOf" srcId="{27F914DF-45DD-4337-9195-CEB0AF8B83D1}" destId="{4EEB6A7C-1816-473A-B33D-994096C76CDF}" srcOrd="1" destOrd="0" presId="urn:microsoft.com/office/officeart/2005/8/layout/list1"/>
    <dgm:cxn modelId="{C7CD09C3-DD96-4379-99E4-CC4ED049A3C0}" type="presParOf" srcId="{D8031725-1E1C-4443-9B3E-2969F6ADB2B0}" destId="{0AA214B8-CA19-436A-8CE0-D42AD66BF5F9}" srcOrd="41" destOrd="0" presId="urn:microsoft.com/office/officeart/2005/8/layout/list1"/>
    <dgm:cxn modelId="{3F27F7D5-7427-46C7-B6D9-891110118FEA}" type="presParOf" srcId="{D8031725-1E1C-4443-9B3E-2969F6ADB2B0}" destId="{8CE4A556-CDD2-4728-8D80-0A2C6014D2AC}" srcOrd="42" destOrd="0" presId="urn:microsoft.com/office/officeart/2005/8/layout/list1"/>
    <dgm:cxn modelId="{26B657BD-B9A9-4B54-80B9-2E3628A00443}" type="presParOf" srcId="{D8031725-1E1C-4443-9B3E-2969F6ADB2B0}" destId="{E4652559-0CB4-4A5D-82C1-46570E7CB613}" srcOrd="43" destOrd="0" presId="urn:microsoft.com/office/officeart/2005/8/layout/list1"/>
    <dgm:cxn modelId="{AA50051C-5A07-4D16-A381-63149869074B}" type="presParOf" srcId="{D8031725-1E1C-4443-9B3E-2969F6ADB2B0}" destId="{6CBA66B7-4E05-4A50-B6CA-E8C76B5CC179}" srcOrd="44" destOrd="0" presId="urn:microsoft.com/office/officeart/2005/8/layout/list1"/>
    <dgm:cxn modelId="{11903AD6-3E9C-47A8-B2D2-8D1C39EBF80B}" type="presParOf" srcId="{6CBA66B7-4E05-4A50-B6CA-E8C76B5CC179}" destId="{FF288C48-EEDE-4095-82BB-7A66B258FF56}" srcOrd="0" destOrd="0" presId="urn:microsoft.com/office/officeart/2005/8/layout/list1"/>
    <dgm:cxn modelId="{D29B53E7-814D-406D-BC0C-2DE558DF7676}" type="presParOf" srcId="{6CBA66B7-4E05-4A50-B6CA-E8C76B5CC179}" destId="{A87B0E5E-63DF-4A87-B04D-3B69702E5CEF}" srcOrd="1" destOrd="0" presId="urn:microsoft.com/office/officeart/2005/8/layout/list1"/>
    <dgm:cxn modelId="{7D69DA92-D155-48CD-95CC-FED4F1DEDF76}" type="presParOf" srcId="{D8031725-1E1C-4443-9B3E-2969F6ADB2B0}" destId="{0C8168ED-A6EF-4B30-B275-678EBB21EED3}" srcOrd="45" destOrd="0" presId="urn:microsoft.com/office/officeart/2005/8/layout/list1"/>
    <dgm:cxn modelId="{8F4BEE1F-758B-4C43-92AA-CF545D580DBB}" type="presParOf" srcId="{D8031725-1E1C-4443-9B3E-2969F6ADB2B0}" destId="{2743C151-5483-4E5B-840D-D96E2F4EDF67}" srcOrd="46" destOrd="0" presId="urn:microsoft.com/office/officeart/2005/8/layout/list1"/>
    <dgm:cxn modelId="{C8027ED7-3758-4B6F-ABB3-8CB3BA115CE1}" type="presParOf" srcId="{D8031725-1E1C-4443-9B3E-2969F6ADB2B0}" destId="{CDB7FB61-A07E-4BE2-9270-FD059CCAF28E}" srcOrd="47" destOrd="0" presId="urn:microsoft.com/office/officeart/2005/8/layout/list1"/>
    <dgm:cxn modelId="{7DDCF940-9B07-43B6-9C38-868DC5E27D76}" type="presParOf" srcId="{D8031725-1E1C-4443-9B3E-2969F6ADB2B0}" destId="{5E304315-8DC5-4A8F-835C-AAFAE6F6BC96}" srcOrd="48" destOrd="0" presId="urn:microsoft.com/office/officeart/2005/8/layout/list1"/>
    <dgm:cxn modelId="{8F083006-53A7-4F88-B2F5-C8DC622DB8B6}" type="presParOf" srcId="{5E304315-8DC5-4A8F-835C-AAFAE6F6BC96}" destId="{2B9CC75B-F4F1-4DD7-91EE-4D0048BC776D}" srcOrd="0" destOrd="0" presId="urn:microsoft.com/office/officeart/2005/8/layout/list1"/>
    <dgm:cxn modelId="{0369535F-655E-4882-8875-97363C9C1001}" type="presParOf" srcId="{5E304315-8DC5-4A8F-835C-AAFAE6F6BC96}" destId="{DD35713C-D47C-4F06-A051-9DDF1411988D}" srcOrd="1" destOrd="0" presId="urn:microsoft.com/office/officeart/2005/8/layout/list1"/>
    <dgm:cxn modelId="{25233859-0D40-44C4-A862-C6A15BC21D8B}" type="presParOf" srcId="{D8031725-1E1C-4443-9B3E-2969F6ADB2B0}" destId="{608BABD3-CD16-4BA4-9348-6D89A2B63D79}" srcOrd="49" destOrd="0" presId="urn:microsoft.com/office/officeart/2005/8/layout/list1"/>
    <dgm:cxn modelId="{FFA8731F-5B2C-4B62-A92E-0785B4A44799}" type="presParOf" srcId="{D8031725-1E1C-4443-9B3E-2969F6ADB2B0}" destId="{15333E70-1E01-43C0-8E92-5081AD5AC55F}" srcOrd="50" destOrd="0" presId="urn:microsoft.com/office/officeart/2005/8/layout/list1"/>
    <dgm:cxn modelId="{6C564584-C811-4960-9A9D-13E2D413CACF}" type="presParOf" srcId="{D8031725-1E1C-4443-9B3E-2969F6ADB2B0}" destId="{B9A57E0E-9E46-4C62-A192-3CBADA139F84}" srcOrd="51" destOrd="0" presId="urn:microsoft.com/office/officeart/2005/8/layout/list1"/>
    <dgm:cxn modelId="{EE31087B-E06A-4847-A722-5EC1BDADB226}" type="presParOf" srcId="{D8031725-1E1C-4443-9B3E-2969F6ADB2B0}" destId="{AB6C0279-80CE-40DB-B016-4D37E3F5094B}" srcOrd="52" destOrd="0" presId="urn:microsoft.com/office/officeart/2005/8/layout/list1"/>
    <dgm:cxn modelId="{33F75A6C-AB8B-4C54-9F76-303726EE80C5}" type="presParOf" srcId="{AB6C0279-80CE-40DB-B016-4D37E3F5094B}" destId="{43C06130-E9B6-40C4-82AF-FA5E1CDF660A}" srcOrd="0" destOrd="0" presId="urn:microsoft.com/office/officeart/2005/8/layout/list1"/>
    <dgm:cxn modelId="{347A2B36-740E-4AB2-9125-883F04846E81}" type="presParOf" srcId="{AB6C0279-80CE-40DB-B016-4D37E3F5094B}" destId="{B86F24DD-315E-45B9-9EAB-FA755804A8BA}" srcOrd="1" destOrd="0" presId="urn:microsoft.com/office/officeart/2005/8/layout/list1"/>
    <dgm:cxn modelId="{20AC0321-09C3-41B9-B363-294D10C7B009}" type="presParOf" srcId="{D8031725-1E1C-4443-9B3E-2969F6ADB2B0}" destId="{8B471A18-B6C5-49E6-978F-1C716BE4B731}" srcOrd="53" destOrd="0" presId="urn:microsoft.com/office/officeart/2005/8/layout/list1"/>
    <dgm:cxn modelId="{8251BCB9-4F31-42CE-BD0A-3D58C3606DC8}" type="presParOf" srcId="{D8031725-1E1C-4443-9B3E-2969F6ADB2B0}" destId="{3E9DF52F-E14F-4B6C-8892-6789B5A57D9E}" srcOrd="54" destOrd="0" presId="urn:microsoft.com/office/officeart/2005/8/layout/list1"/>
    <dgm:cxn modelId="{39FCF4C3-096C-44F6-9A57-2DFE4D594221}" type="presParOf" srcId="{D8031725-1E1C-4443-9B3E-2969F6ADB2B0}" destId="{7BAF964F-420A-4E77-B6EF-A67D834FDE11}" srcOrd="55" destOrd="0" presId="urn:microsoft.com/office/officeart/2005/8/layout/list1"/>
    <dgm:cxn modelId="{F2BD4BD0-710C-44AD-A947-9AB8ECC83CD7}" type="presParOf" srcId="{D8031725-1E1C-4443-9B3E-2969F6ADB2B0}" destId="{8C65D4CA-21AF-4149-9CCD-F34D63FE48AA}" srcOrd="56" destOrd="0" presId="urn:microsoft.com/office/officeart/2005/8/layout/list1"/>
    <dgm:cxn modelId="{76954A2A-B2F1-4E38-8046-80DD942C7A35}" type="presParOf" srcId="{8C65D4CA-21AF-4149-9CCD-F34D63FE48AA}" destId="{677DE31F-B74C-403B-A241-8E8183C8BF69}" srcOrd="0" destOrd="0" presId="urn:microsoft.com/office/officeart/2005/8/layout/list1"/>
    <dgm:cxn modelId="{1024C8D6-12BD-4C68-83D1-A563BE7185EC}" type="presParOf" srcId="{8C65D4CA-21AF-4149-9CCD-F34D63FE48AA}" destId="{2C5BEE15-58C4-4E0D-BD82-580DC87F32EC}" srcOrd="1" destOrd="0" presId="urn:microsoft.com/office/officeart/2005/8/layout/list1"/>
    <dgm:cxn modelId="{DD03E1CF-2AB4-4377-BEAA-30FF903319F5}" type="presParOf" srcId="{D8031725-1E1C-4443-9B3E-2969F6ADB2B0}" destId="{437873D9-A31A-4875-A356-6D87C92239D6}" srcOrd="57" destOrd="0" presId="urn:microsoft.com/office/officeart/2005/8/layout/list1"/>
    <dgm:cxn modelId="{7FDA3F74-C075-4A33-AED0-DE72DE995ED1}" type="presParOf" srcId="{D8031725-1E1C-4443-9B3E-2969F6ADB2B0}" destId="{42413C90-03A0-4535-B1E7-EF1B24AD5607}" srcOrd="58" destOrd="0" presId="urn:microsoft.com/office/officeart/2005/8/layout/list1"/>
    <dgm:cxn modelId="{9EE3C393-EBB0-49A6-B017-25C69461A5CA}" type="presParOf" srcId="{D8031725-1E1C-4443-9B3E-2969F6ADB2B0}" destId="{72390D85-28C1-4A5D-923E-F88D742ADC9E}" srcOrd="59" destOrd="0" presId="urn:microsoft.com/office/officeart/2005/8/layout/list1"/>
    <dgm:cxn modelId="{311DF77E-0295-4BD3-9E21-CE3BEB9386A7}" type="presParOf" srcId="{D8031725-1E1C-4443-9B3E-2969F6ADB2B0}" destId="{B9C44751-E9D2-4453-AFA5-F9287279A886}" srcOrd="60" destOrd="0" presId="urn:microsoft.com/office/officeart/2005/8/layout/list1"/>
    <dgm:cxn modelId="{99A79404-B15E-46CA-8D84-7AA5DD11AB7C}" type="presParOf" srcId="{B9C44751-E9D2-4453-AFA5-F9287279A886}" destId="{4EB088C5-F64C-4397-90CF-E9F23F7047B6}" srcOrd="0" destOrd="0" presId="urn:microsoft.com/office/officeart/2005/8/layout/list1"/>
    <dgm:cxn modelId="{6466B90E-C7C3-461B-BBF8-EABEE0F90121}" type="presParOf" srcId="{B9C44751-E9D2-4453-AFA5-F9287279A886}" destId="{07B86A6C-0A7B-482D-9D97-DC8A8EE93083}" srcOrd="1" destOrd="0" presId="urn:microsoft.com/office/officeart/2005/8/layout/list1"/>
    <dgm:cxn modelId="{9DB40BB7-5FB7-49BC-93B3-207E7AA370A6}" type="presParOf" srcId="{D8031725-1E1C-4443-9B3E-2969F6ADB2B0}" destId="{3F640D6E-65F7-4681-9AEC-C91E91083221}" srcOrd="61" destOrd="0" presId="urn:microsoft.com/office/officeart/2005/8/layout/list1"/>
    <dgm:cxn modelId="{4ADB372C-9502-473E-B34A-0510225ADCBC}" type="presParOf" srcId="{D8031725-1E1C-4443-9B3E-2969F6ADB2B0}" destId="{E211C079-D06B-4DEC-BCB4-F59019E0786F}" srcOrd="62" destOrd="0" presId="urn:microsoft.com/office/officeart/2005/8/layout/list1"/>
    <dgm:cxn modelId="{57EDBC3B-DD8B-48E3-B3D1-E95EC14B7706}" type="presParOf" srcId="{D8031725-1E1C-4443-9B3E-2969F6ADB2B0}" destId="{1BF1ED5D-AF0C-4852-98AA-B5B37CB61C2D}" srcOrd="63" destOrd="0" presId="urn:microsoft.com/office/officeart/2005/8/layout/list1"/>
    <dgm:cxn modelId="{4551FDE3-1AEC-49E9-95B6-99F026F6EF56}" type="presParOf" srcId="{D8031725-1E1C-4443-9B3E-2969F6ADB2B0}" destId="{AA028C34-3BE5-41E4-8FE0-5A9020AF5095}" srcOrd="64" destOrd="0" presId="urn:microsoft.com/office/officeart/2005/8/layout/list1"/>
    <dgm:cxn modelId="{DAB2CE6E-85FB-4FBA-BB8A-D672242D2738}" type="presParOf" srcId="{AA028C34-3BE5-41E4-8FE0-5A9020AF5095}" destId="{FE5B73DF-796A-4F01-8F6A-64EBE6357FE3}" srcOrd="0" destOrd="0" presId="urn:microsoft.com/office/officeart/2005/8/layout/list1"/>
    <dgm:cxn modelId="{8E41E52B-B452-45DB-AC05-6D2F434EE721}" type="presParOf" srcId="{AA028C34-3BE5-41E4-8FE0-5A9020AF5095}" destId="{404E6168-8CF9-4CD0-8C3B-E30B8EEC6D38}" srcOrd="1" destOrd="0" presId="urn:microsoft.com/office/officeart/2005/8/layout/list1"/>
    <dgm:cxn modelId="{BAABE24D-5E71-4F90-95D7-6464BFFDBAD5}" type="presParOf" srcId="{D8031725-1E1C-4443-9B3E-2969F6ADB2B0}" destId="{C7D651EA-6CDC-475B-9762-DC1994B7324C}" srcOrd="65" destOrd="0" presId="urn:microsoft.com/office/officeart/2005/8/layout/list1"/>
    <dgm:cxn modelId="{29D51F76-2927-43EC-BC7D-A69E83165BB3}" type="presParOf" srcId="{D8031725-1E1C-4443-9B3E-2969F6ADB2B0}" destId="{96BBA732-6B14-4908-BC95-99FA771A6107}" srcOrd="66" destOrd="0" presId="urn:microsoft.com/office/officeart/2005/8/layout/list1"/>
    <dgm:cxn modelId="{79056054-0993-4245-80C8-FB487F295B89}" type="presParOf" srcId="{D8031725-1E1C-4443-9B3E-2969F6ADB2B0}" destId="{BB4DACFA-A089-4A50-A385-852563133407}" srcOrd="67" destOrd="0" presId="urn:microsoft.com/office/officeart/2005/8/layout/list1"/>
    <dgm:cxn modelId="{FC14D95D-BE49-4AE3-8B92-B508F7AB50EE}" type="presParOf" srcId="{D8031725-1E1C-4443-9B3E-2969F6ADB2B0}" destId="{ABCD114A-FCFF-40F4-B05B-3C93DB3451CC}" srcOrd="68" destOrd="0" presId="urn:microsoft.com/office/officeart/2005/8/layout/list1"/>
    <dgm:cxn modelId="{74642A2D-AD80-41B6-BA03-41F1D7267A50}" type="presParOf" srcId="{ABCD114A-FCFF-40F4-B05B-3C93DB3451CC}" destId="{6CBBE5ED-D99D-4459-8EAB-1592612531F9}" srcOrd="0" destOrd="0" presId="urn:microsoft.com/office/officeart/2005/8/layout/list1"/>
    <dgm:cxn modelId="{950F0ADA-5F85-4A07-B951-AEE202011A09}" type="presParOf" srcId="{ABCD114A-FCFF-40F4-B05B-3C93DB3451CC}" destId="{0F2CED5B-9015-4169-80C5-8DC2F0DD178B}" srcOrd="1" destOrd="0" presId="urn:microsoft.com/office/officeart/2005/8/layout/list1"/>
    <dgm:cxn modelId="{CDF42827-EAE5-4994-8FB9-F7B37B14DC17}" type="presParOf" srcId="{D8031725-1E1C-4443-9B3E-2969F6ADB2B0}" destId="{D3C0B9ED-795D-4B92-BB5C-7D57963274EB}" srcOrd="69" destOrd="0" presId="urn:microsoft.com/office/officeart/2005/8/layout/list1"/>
    <dgm:cxn modelId="{0217D0EA-7A59-4EB8-B769-B2731D6B15DD}" type="presParOf" srcId="{D8031725-1E1C-4443-9B3E-2969F6ADB2B0}" destId="{72539C0B-72D5-4EE0-8B33-CD881EE3976F}" srcOrd="70" destOrd="0" presId="urn:microsoft.com/office/officeart/2005/8/layout/list1"/>
    <dgm:cxn modelId="{AE7FDE18-A8D2-452C-8998-6297C6008629}" type="presParOf" srcId="{D8031725-1E1C-4443-9B3E-2969F6ADB2B0}" destId="{5837DBCC-232C-4383-AA6F-641F62AE0FAB}" srcOrd="71" destOrd="0" presId="urn:microsoft.com/office/officeart/2005/8/layout/list1"/>
    <dgm:cxn modelId="{1F475C48-1369-49AD-9942-93BC46F4A902}" type="presParOf" srcId="{D8031725-1E1C-4443-9B3E-2969F6ADB2B0}" destId="{FBCA7DEB-CDF4-490A-9775-AFD882F38C2F}" srcOrd="72" destOrd="0" presId="urn:microsoft.com/office/officeart/2005/8/layout/list1"/>
    <dgm:cxn modelId="{B3DCCA6A-8FAD-4E6A-B9BC-CE91146E6E38}" type="presParOf" srcId="{FBCA7DEB-CDF4-490A-9775-AFD882F38C2F}" destId="{9F1F7AAB-06B1-49DD-91AD-3F7D3DA166FE}" srcOrd="0" destOrd="0" presId="urn:microsoft.com/office/officeart/2005/8/layout/list1"/>
    <dgm:cxn modelId="{E4F7FE29-CB43-4B16-BA31-A8BF275CF8A9}" type="presParOf" srcId="{FBCA7DEB-CDF4-490A-9775-AFD882F38C2F}" destId="{371DD475-BB87-4D49-B261-3FBF3134F407}" srcOrd="1" destOrd="0" presId="urn:microsoft.com/office/officeart/2005/8/layout/list1"/>
    <dgm:cxn modelId="{576028D7-3BC3-459B-B371-97C859F23074}" type="presParOf" srcId="{D8031725-1E1C-4443-9B3E-2969F6ADB2B0}" destId="{B2FDED29-C684-4C81-B44F-709ACE6371F7}" srcOrd="73" destOrd="0" presId="urn:microsoft.com/office/officeart/2005/8/layout/list1"/>
    <dgm:cxn modelId="{6F8E1349-E76B-413F-B4ED-B34F059363B9}" type="presParOf" srcId="{D8031725-1E1C-4443-9B3E-2969F6ADB2B0}" destId="{0FE37D4A-D1DB-48FA-A595-72C47B58AAC8}" srcOrd="74" destOrd="0" presId="urn:microsoft.com/office/officeart/2005/8/layout/list1"/>
    <dgm:cxn modelId="{6B495165-7759-4EF9-91B6-1A21F23E3B98}" type="presParOf" srcId="{D8031725-1E1C-4443-9B3E-2969F6ADB2B0}" destId="{96520E95-694D-4255-8575-75DBD7951A2A}" srcOrd="75" destOrd="0" presId="urn:microsoft.com/office/officeart/2005/8/layout/list1"/>
    <dgm:cxn modelId="{F68682E7-DF9A-4B37-9776-8635A12FB108}" type="presParOf" srcId="{D8031725-1E1C-4443-9B3E-2969F6ADB2B0}" destId="{228934EC-FFC3-431F-ADFD-5AC8BFB0C656}" srcOrd="76" destOrd="0" presId="urn:microsoft.com/office/officeart/2005/8/layout/list1"/>
    <dgm:cxn modelId="{0551264F-22BC-4F54-9C91-B383C2787C2F}" type="presParOf" srcId="{228934EC-FFC3-431F-ADFD-5AC8BFB0C656}" destId="{AE8BB7D3-6786-4655-9846-793A3C6E04E4}" srcOrd="0" destOrd="0" presId="urn:microsoft.com/office/officeart/2005/8/layout/list1"/>
    <dgm:cxn modelId="{B76F6564-28C7-4778-B42E-1A65F89B175A}" type="presParOf" srcId="{228934EC-FFC3-431F-ADFD-5AC8BFB0C656}" destId="{4B98CB7C-C91B-4C06-8D3C-5A5A1E58AED2}" srcOrd="1" destOrd="0" presId="urn:microsoft.com/office/officeart/2005/8/layout/list1"/>
    <dgm:cxn modelId="{0EE89B44-6C3B-49E7-B37B-F881806E8AB8}" type="presParOf" srcId="{D8031725-1E1C-4443-9B3E-2969F6ADB2B0}" destId="{69B8AE62-AA5C-4E6F-B35F-79D527DD59E6}" srcOrd="77" destOrd="0" presId="urn:microsoft.com/office/officeart/2005/8/layout/list1"/>
    <dgm:cxn modelId="{349A01A8-A187-48F3-A593-CD06433670E8}" type="presParOf" srcId="{D8031725-1E1C-4443-9B3E-2969F6ADB2B0}" destId="{4841E1E8-B0F2-4470-9423-8C4E0365E760}" srcOrd="78" destOrd="0" presId="urn:microsoft.com/office/officeart/2005/8/layout/list1"/>
    <dgm:cxn modelId="{95DCFEBA-B16A-42E1-8741-CEF20167C8C5}" type="presParOf" srcId="{D8031725-1E1C-4443-9B3E-2969F6ADB2B0}" destId="{54B76453-CAED-4D9F-B448-BBFACBEF27C2}" srcOrd="79" destOrd="0" presId="urn:microsoft.com/office/officeart/2005/8/layout/list1"/>
    <dgm:cxn modelId="{D6406109-1BF0-436F-A282-E8A521C52507}" type="presParOf" srcId="{D8031725-1E1C-4443-9B3E-2969F6ADB2B0}" destId="{9804AFC8-30EB-4D37-B330-1DA4201B24F3}" srcOrd="80" destOrd="0" presId="urn:microsoft.com/office/officeart/2005/8/layout/list1"/>
    <dgm:cxn modelId="{0E4025CE-A897-4323-820D-3FE4D7A4C07E}" type="presParOf" srcId="{9804AFC8-30EB-4D37-B330-1DA4201B24F3}" destId="{2474ADE6-41B1-4F2A-93B1-82472F6560F7}" srcOrd="0" destOrd="0" presId="urn:microsoft.com/office/officeart/2005/8/layout/list1"/>
    <dgm:cxn modelId="{AEF4E474-D7B3-443C-86FD-AEF49866EC77}" type="presParOf" srcId="{9804AFC8-30EB-4D37-B330-1DA4201B24F3}" destId="{5CC6CE51-386E-4F37-AC5B-2CB6E7484410}" srcOrd="1" destOrd="0" presId="urn:microsoft.com/office/officeart/2005/8/layout/list1"/>
    <dgm:cxn modelId="{007A6792-4D14-478C-8590-49D53CEAB89C}" type="presParOf" srcId="{D8031725-1E1C-4443-9B3E-2969F6ADB2B0}" destId="{EBDCC4A0-23EA-43ED-8598-E565D1FFBDA4}" srcOrd="81" destOrd="0" presId="urn:microsoft.com/office/officeart/2005/8/layout/list1"/>
    <dgm:cxn modelId="{40C4A1EF-8568-4B6C-A7B4-10D5DD36F4BC}" type="presParOf" srcId="{D8031725-1E1C-4443-9B3E-2969F6ADB2B0}" destId="{35333607-82C3-49F6-8372-FEC8F9DB4DCD}" srcOrd="82" destOrd="0" presId="urn:microsoft.com/office/officeart/2005/8/layout/list1"/>
    <dgm:cxn modelId="{AA3D6641-D5E1-4CE9-863D-F5CC5CE2C75A}" type="presParOf" srcId="{D8031725-1E1C-4443-9B3E-2969F6ADB2B0}" destId="{66C5639F-9356-4209-88F5-8A9812EE20DB}" srcOrd="83" destOrd="0" presId="urn:microsoft.com/office/officeart/2005/8/layout/list1"/>
    <dgm:cxn modelId="{2BD4D77C-1C02-44D7-BD93-0EF60DDF4B80}" type="presParOf" srcId="{D8031725-1E1C-4443-9B3E-2969F6ADB2B0}" destId="{9E745F71-DAA8-41E6-AF86-BBB51D2171AF}" srcOrd="84" destOrd="0" presId="urn:microsoft.com/office/officeart/2005/8/layout/list1"/>
    <dgm:cxn modelId="{8EEA5075-76E0-4839-B6EC-7427FEFDFF32}" type="presParOf" srcId="{9E745F71-DAA8-41E6-AF86-BBB51D2171AF}" destId="{C586BBF4-5444-434C-B316-3A051F24DC12}" srcOrd="0" destOrd="0" presId="urn:microsoft.com/office/officeart/2005/8/layout/list1"/>
    <dgm:cxn modelId="{D47EF2E6-A39B-460F-8FB8-72745FC2F0D7}" type="presParOf" srcId="{9E745F71-DAA8-41E6-AF86-BBB51D2171AF}" destId="{D216FF8C-3539-4CB5-895D-D5628EA8497A}" srcOrd="1" destOrd="0" presId="urn:microsoft.com/office/officeart/2005/8/layout/list1"/>
    <dgm:cxn modelId="{FE9D2F1E-9833-45A9-894D-6B23DB07E038}" type="presParOf" srcId="{D8031725-1E1C-4443-9B3E-2969F6ADB2B0}" destId="{C0848B39-FEA2-4E75-8BFC-C982914B6283}" srcOrd="85" destOrd="0" presId="urn:microsoft.com/office/officeart/2005/8/layout/list1"/>
    <dgm:cxn modelId="{0E0903AB-C446-4945-B748-57641AF7CD79}" type="presParOf" srcId="{D8031725-1E1C-4443-9B3E-2969F6ADB2B0}" destId="{2559F6C4-2952-479F-9692-71AE1AE053ED}" srcOrd="86" destOrd="0" presId="urn:microsoft.com/office/officeart/2005/8/layout/list1"/>
    <dgm:cxn modelId="{FA67651D-82F1-438B-81CE-43E214A01297}" type="presParOf" srcId="{D8031725-1E1C-4443-9B3E-2969F6ADB2B0}" destId="{8B37B65D-3914-4F07-BD06-93BDA53BF02F}" srcOrd="87" destOrd="0" presId="urn:microsoft.com/office/officeart/2005/8/layout/list1"/>
    <dgm:cxn modelId="{EA71331A-2EA4-46D1-8266-E3D0785698DA}" type="presParOf" srcId="{D8031725-1E1C-4443-9B3E-2969F6ADB2B0}" destId="{BD7DB107-2388-4E7E-8892-430DD2E3EAA6}" srcOrd="88" destOrd="0" presId="urn:microsoft.com/office/officeart/2005/8/layout/list1"/>
    <dgm:cxn modelId="{2F2DE768-8DBD-449E-BDDB-9CAF05C635F6}" type="presParOf" srcId="{BD7DB107-2388-4E7E-8892-430DD2E3EAA6}" destId="{84037E8B-1612-42D8-8C12-D2C930601380}" srcOrd="0" destOrd="0" presId="urn:microsoft.com/office/officeart/2005/8/layout/list1"/>
    <dgm:cxn modelId="{1157956C-224F-4B85-AF68-EC78F00FFEFA}" type="presParOf" srcId="{BD7DB107-2388-4E7E-8892-430DD2E3EAA6}" destId="{584E7856-6221-41F9-A5FC-C638109A2A03}" srcOrd="1" destOrd="0" presId="urn:microsoft.com/office/officeart/2005/8/layout/list1"/>
    <dgm:cxn modelId="{C166CB8B-AA78-4C17-AF03-08DA17D6FEAF}" type="presParOf" srcId="{D8031725-1E1C-4443-9B3E-2969F6ADB2B0}" destId="{262D7C66-F8CF-464D-ABC7-0BCFDC445173}" srcOrd="89" destOrd="0" presId="urn:microsoft.com/office/officeart/2005/8/layout/list1"/>
    <dgm:cxn modelId="{33A1454E-DF6A-48AA-828B-4B7323FDEC8B}" type="presParOf" srcId="{D8031725-1E1C-4443-9B3E-2969F6ADB2B0}" destId="{0C3C781B-7E26-48FC-BED7-30E8D33A5DCB}" srcOrd="90" destOrd="0" presId="urn:microsoft.com/office/officeart/2005/8/layout/list1"/>
    <dgm:cxn modelId="{4FA8E6FD-006F-4130-8232-4B5293D65DE8}" type="presParOf" srcId="{D8031725-1E1C-4443-9B3E-2969F6ADB2B0}" destId="{391A8ED0-277F-458F-B87B-52CEED5FF02A}" srcOrd="91" destOrd="0" presId="urn:microsoft.com/office/officeart/2005/8/layout/list1"/>
    <dgm:cxn modelId="{AFB66DD1-F2DA-49F0-A907-DCCC6F94F49A}" type="presParOf" srcId="{D8031725-1E1C-4443-9B3E-2969F6ADB2B0}" destId="{3D795252-5D4E-4492-9C99-CD76236F5CB2}" srcOrd="92" destOrd="0" presId="urn:microsoft.com/office/officeart/2005/8/layout/list1"/>
    <dgm:cxn modelId="{276C5ACF-17BD-498D-8532-D0E0E792C353}" type="presParOf" srcId="{3D795252-5D4E-4492-9C99-CD76236F5CB2}" destId="{D970B4A2-9BC1-4D79-8755-90D945FF5A70}" srcOrd="0" destOrd="0" presId="urn:microsoft.com/office/officeart/2005/8/layout/list1"/>
    <dgm:cxn modelId="{A08D03FA-FACC-476E-BFBC-9339FF89348B}" type="presParOf" srcId="{3D795252-5D4E-4492-9C99-CD76236F5CB2}" destId="{EA524773-D187-426E-B556-CD787817A4FA}" srcOrd="1" destOrd="0" presId="urn:microsoft.com/office/officeart/2005/8/layout/list1"/>
    <dgm:cxn modelId="{8ED9C3BD-24E1-4019-B229-7152E3F9F23C}" type="presParOf" srcId="{D8031725-1E1C-4443-9B3E-2969F6ADB2B0}" destId="{FC46A263-5E6D-49E9-8A75-B5B70B56D617}" srcOrd="93" destOrd="0" presId="urn:microsoft.com/office/officeart/2005/8/layout/list1"/>
    <dgm:cxn modelId="{03851AF0-55CB-4AF6-A749-D4AC6B2ABB51}" type="presParOf" srcId="{D8031725-1E1C-4443-9B3E-2969F6ADB2B0}" destId="{E7AF85DB-97EC-4067-AA06-D67B38D76513}" srcOrd="9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A4F42-B275-4FA0-AFC6-78A07455B5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97B11D-EB0D-4F06-8AC3-2E0FB4377896}">
      <dgm:prSet phldrT="[Текст]"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градостроительных, земельно-имущественных и </a:t>
          </a:r>
          <a:r>
            <a:rPr lang="ru-RU" sz="11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природоресурсных</a:t>
          </a:r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отношений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A4F253-12D1-4AFD-92DE-40447D9FA1DB}" type="parTrans" cxnId="{29F4BF4E-3063-4317-8B10-A9621A4478CA}">
      <dgm:prSet/>
      <dgm:spPr/>
      <dgm:t>
        <a:bodyPr/>
        <a:lstStyle/>
        <a:p>
          <a:endParaRPr lang="ru-RU"/>
        </a:p>
      </dgm:t>
    </dgm:pt>
    <dgm:pt modelId="{960DD7BD-0DF6-40DD-8B7D-04D75B738A6B}" type="sibTrans" cxnId="{29F4BF4E-3063-4317-8B10-A9621A4478CA}">
      <dgm:prSet/>
      <dgm:spPr/>
      <dgm:t>
        <a:bodyPr/>
        <a:lstStyle/>
        <a:p>
          <a:endParaRPr lang="ru-RU"/>
        </a:p>
      </dgm:t>
    </dgm:pt>
    <dgm:pt modelId="{52D9478F-676F-4A6E-BE78-8076F5ABCC21}">
      <dgm:prSet phldrT="[Текст]"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спорта (спортивный юрист)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C1543A-0FD5-4BFF-860D-E9982159FE33}" type="parTrans" cxnId="{501FE79E-A09F-46BE-9D89-D067E993E36E}">
      <dgm:prSet/>
      <dgm:spPr/>
      <dgm:t>
        <a:bodyPr/>
        <a:lstStyle/>
        <a:p>
          <a:endParaRPr lang="ru-RU"/>
        </a:p>
      </dgm:t>
    </dgm:pt>
    <dgm:pt modelId="{6AAD54EE-14AD-4BE9-BFB0-F5772A7B5A85}" type="sibTrans" cxnId="{501FE79E-A09F-46BE-9D89-D067E993E36E}">
      <dgm:prSet/>
      <dgm:spPr/>
      <dgm:t>
        <a:bodyPr/>
        <a:lstStyle/>
        <a:p>
          <a:endParaRPr lang="ru-RU"/>
        </a:p>
      </dgm:t>
    </dgm:pt>
    <dgm:pt modelId="{4468CC7A-EC6B-49C7-A244-90AA28F8839A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в сфере интеллектуальной собственности и права новых технологий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61013C-823A-4B59-AFFF-360A0FAB3B98}" type="parTrans" cxnId="{C38CFF56-FC90-422E-9F12-8B0435CC7662}">
      <dgm:prSet/>
      <dgm:spPr/>
      <dgm:t>
        <a:bodyPr/>
        <a:lstStyle/>
        <a:p>
          <a:endParaRPr lang="ru-RU"/>
        </a:p>
      </dgm:t>
    </dgm:pt>
    <dgm:pt modelId="{025AAD1E-D138-402C-AC8A-E35C2B98F870}" type="sibTrans" cxnId="{C38CFF56-FC90-422E-9F12-8B0435CC7662}">
      <dgm:prSet/>
      <dgm:spPr/>
      <dgm:t>
        <a:bodyPr/>
        <a:lstStyle/>
        <a:p>
          <a:endParaRPr lang="ru-RU"/>
        </a:p>
      </dgm:t>
    </dgm:pt>
    <dgm:pt modelId="{8ED8368E-6275-4A48-A7DB-4B3CFFCAE07D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Налоговый консалтинг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801C71-76CB-4965-924E-E9B57DB038FD}" type="parTrans" cxnId="{D06F9DC1-6C7A-4C86-993D-17D14AA00589}">
      <dgm:prSet/>
      <dgm:spPr/>
      <dgm:t>
        <a:bodyPr/>
        <a:lstStyle/>
        <a:p>
          <a:endParaRPr lang="ru-RU"/>
        </a:p>
      </dgm:t>
    </dgm:pt>
    <dgm:pt modelId="{74B84666-A38A-44C8-8AC1-35A68C302179}" type="sibTrans" cxnId="{D06F9DC1-6C7A-4C86-993D-17D14AA00589}">
      <dgm:prSet/>
      <dgm:spPr/>
      <dgm:t>
        <a:bodyPr/>
        <a:lstStyle/>
        <a:p>
          <a:endParaRPr lang="ru-RU"/>
        </a:p>
      </dgm:t>
    </dgm:pt>
    <dgm:pt modelId="{E2322875-A655-47B2-8D18-5B56621DDAFE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Правовое регулирование технологии </a:t>
          </a:r>
          <a:r>
            <a:rPr lang="ru-RU" sz="11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Blockchain</a:t>
          </a:r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B97D6F-8067-48AB-993E-3F1E0CEB8938}" type="parTrans" cxnId="{F071B0B2-546C-4F3C-8450-6B36937AFC45}">
      <dgm:prSet/>
      <dgm:spPr/>
      <dgm:t>
        <a:bodyPr/>
        <a:lstStyle/>
        <a:p>
          <a:endParaRPr lang="ru-RU"/>
        </a:p>
      </dgm:t>
    </dgm:pt>
    <dgm:pt modelId="{6F1F6ED7-2689-43F6-93B8-B99DDF132680}" type="sibTrans" cxnId="{F071B0B2-546C-4F3C-8450-6B36937AFC45}">
      <dgm:prSet/>
      <dgm:spPr/>
      <dgm:t>
        <a:bodyPr/>
        <a:lstStyle/>
        <a:p>
          <a:endParaRPr lang="ru-RU"/>
        </a:p>
      </dgm:t>
    </dgm:pt>
    <dgm:pt modelId="{08815C5C-62E9-48D5-889F-07190AFE4E9A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науки и технологий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E2C4BF-09EE-4726-9158-21A1FC274C2E}" type="sibTrans" cxnId="{DA7B9A34-A31E-4274-8BE3-E1B2D47321FE}">
      <dgm:prSet/>
      <dgm:spPr/>
      <dgm:t>
        <a:bodyPr/>
        <a:lstStyle/>
        <a:p>
          <a:endParaRPr lang="ru-RU"/>
        </a:p>
      </dgm:t>
    </dgm:pt>
    <dgm:pt modelId="{5736498D-FED8-4E18-8FB4-1AAC08DB9019}" type="parTrans" cxnId="{DA7B9A34-A31E-4274-8BE3-E1B2D47321FE}">
      <dgm:prSet/>
      <dgm:spPr/>
      <dgm:t>
        <a:bodyPr/>
        <a:lstStyle/>
        <a:p>
          <a:endParaRPr lang="ru-RU"/>
        </a:p>
      </dgm:t>
    </dgm:pt>
    <dgm:pt modelId="{AB56637F-C5C3-41FB-AA85-5CF71128E6EE}">
      <dgm:prSet phldrT="[Текст]"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Банки и бизнес: юридическая практика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87ECFB-DD7E-46C2-835A-98D7A5B1930E}" type="sibTrans" cxnId="{E1C5FE50-B662-4522-95D0-A1423E497A8A}">
      <dgm:prSet/>
      <dgm:spPr/>
      <dgm:t>
        <a:bodyPr/>
        <a:lstStyle/>
        <a:p>
          <a:endParaRPr lang="ru-RU"/>
        </a:p>
      </dgm:t>
    </dgm:pt>
    <dgm:pt modelId="{37238629-7589-4E0B-A7B2-BDEBB910D217}" type="parTrans" cxnId="{E1C5FE50-B662-4522-95D0-A1423E497A8A}">
      <dgm:prSet/>
      <dgm:spPr/>
      <dgm:t>
        <a:bodyPr/>
        <a:lstStyle/>
        <a:p>
          <a:endParaRPr lang="ru-RU"/>
        </a:p>
      </dgm:t>
    </dgm:pt>
    <dgm:pt modelId="{52B93AED-D38D-4448-8D52-C9DA67072642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«IT-LAW»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FB5742-B4B5-43FF-987F-508F3AD64C1C}" type="sibTrans" cxnId="{0528C293-7391-4EAE-8BA9-F6729A023146}">
      <dgm:prSet/>
      <dgm:spPr/>
      <dgm:t>
        <a:bodyPr/>
        <a:lstStyle/>
        <a:p>
          <a:endParaRPr lang="ru-RU"/>
        </a:p>
      </dgm:t>
    </dgm:pt>
    <dgm:pt modelId="{546096BE-6CC5-4CCA-838C-B22CF4E69DA8}" type="parTrans" cxnId="{0528C293-7391-4EAE-8BA9-F6729A023146}">
      <dgm:prSet/>
      <dgm:spPr/>
      <dgm:t>
        <a:bodyPr/>
        <a:lstStyle/>
        <a:p>
          <a:endParaRPr lang="ru-RU"/>
        </a:p>
      </dgm:t>
    </dgm:pt>
    <dgm:pt modelId="{AD975A1E-DE7F-40BE-BB01-922813A7A898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Магистр права в сфере здравоохранения (медицинский юрист)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44FD5B-31C6-4DEE-8544-93DDBDC34116}" type="sibTrans" cxnId="{A79A17C4-0A81-498B-9364-C6CE708ACB54}">
      <dgm:prSet/>
      <dgm:spPr/>
      <dgm:t>
        <a:bodyPr/>
        <a:lstStyle/>
        <a:p>
          <a:endParaRPr lang="ru-RU"/>
        </a:p>
      </dgm:t>
    </dgm:pt>
    <dgm:pt modelId="{33C234E3-2D36-4AAC-A741-2DE351D8B93E}" type="parTrans" cxnId="{A79A17C4-0A81-498B-9364-C6CE708ACB54}">
      <dgm:prSet/>
      <dgm:spPr/>
      <dgm:t>
        <a:bodyPr/>
        <a:lstStyle/>
        <a:p>
          <a:endParaRPr lang="ru-RU"/>
        </a:p>
      </dgm:t>
    </dgm:pt>
    <dgm:pt modelId="{DDBE1294-B9F3-4D71-95C8-955F3967323D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Юрист в сфере градостроительных, земельно-имущественных и </a:t>
          </a:r>
          <a:r>
            <a:rPr lang="ru-RU" sz="11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природорессурсных</a:t>
          </a:r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отношений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090ABD-57C3-482C-B962-495D5E165BDF}" type="parTrans" cxnId="{6FBBF22C-0A32-4BA8-B642-8625E11372AA}">
      <dgm:prSet/>
      <dgm:spPr/>
      <dgm:t>
        <a:bodyPr/>
        <a:lstStyle/>
        <a:p>
          <a:endParaRPr lang="ru-RU"/>
        </a:p>
      </dgm:t>
    </dgm:pt>
    <dgm:pt modelId="{BAA0E949-B41C-46F1-9C24-E4A4AA8F7CC1}" type="sibTrans" cxnId="{6FBBF22C-0A32-4BA8-B642-8625E11372AA}">
      <dgm:prSet/>
      <dgm:spPr/>
      <dgm:t>
        <a:bodyPr/>
        <a:lstStyle/>
        <a:p>
          <a:endParaRPr lang="ru-RU"/>
        </a:p>
      </dgm:t>
    </dgm:pt>
    <dgm:pt modelId="{FAFAE43C-6E2B-4808-AA21-B39C041162ED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Правовой консалтинг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3FFE5-FA24-4453-AD6E-576CD1E7242C}" type="parTrans" cxnId="{ED3435DE-25AA-4F93-A833-3EC98502A6F1}">
      <dgm:prSet/>
      <dgm:spPr/>
      <dgm:t>
        <a:bodyPr/>
        <a:lstStyle/>
        <a:p>
          <a:endParaRPr lang="ru-RU"/>
        </a:p>
      </dgm:t>
    </dgm:pt>
    <dgm:pt modelId="{317FCD99-F033-4B87-ABBA-6DBA11E596F9}" type="sibTrans" cxnId="{ED3435DE-25AA-4F93-A833-3EC98502A6F1}">
      <dgm:prSet/>
      <dgm:spPr/>
      <dgm:t>
        <a:bodyPr/>
        <a:lstStyle/>
        <a:p>
          <a:endParaRPr lang="ru-RU"/>
        </a:p>
      </dgm:t>
    </dgm:pt>
    <dgm:pt modelId="{0E74AB64-BD2E-48BE-A5FC-36FCE0195D6E}">
      <dgm:prSet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Судебная адвокатура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7B9E1-2400-4E7E-B5F3-AB220884C4A9}" type="parTrans" cxnId="{DA980E8A-2389-4E73-BBA2-B7C61832D6F1}">
      <dgm:prSet/>
      <dgm:spPr/>
      <dgm:t>
        <a:bodyPr/>
        <a:lstStyle/>
        <a:p>
          <a:endParaRPr lang="ru-RU"/>
        </a:p>
      </dgm:t>
    </dgm:pt>
    <dgm:pt modelId="{2B4A8186-067E-4F3A-B86F-168083836A38}" type="sibTrans" cxnId="{DA980E8A-2389-4E73-BBA2-B7C61832D6F1}">
      <dgm:prSet/>
      <dgm:spPr/>
      <dgm:t>
        <a:bodyPr/>
        <a:lstStyle/>
        <a:p>
          <a:endParaRPr lang="ru-RU"/>
        </a:p>
      </dgm:t>
    </dgm:pt>
    <dgm:pt modelId="{6AC8566D-4BF4-4324-A634-AAFBD1A88D2E}" type="pres">
      <dgm:prSet presAssocID="{113A4F42-B275-4FA0-AFC6-78A07455B5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B0E0E7-FE2A-46AA-96C8-9990371BBE18}" type="pres">
      <dgm:prSet presAssocID="{3D97B11D-EB0D-4F06-8AC3-2E0FB4377896}" presName="node" presStyleLbl="node1" presStyleIdx="0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2F840-B13A-4E73-BFAF-3B79C6FB62EA}" type="pres">
      <dgm:prSet presAssocID="{960DD7BD-0DF6-40DD-8B7D-04D75B738A6B}" presName="sibTrans" presStyleCnt="0"/>
      <dgm:spPr/>
    </dgm:pt>
    <dgm:pt modelId="{C6DA65C3-3B0C-4783-B186-E46525D25C8C}" type="pres">
      <dgm:prSet presAssocID="{52D9478F-676F-4A6E-BE78-8076F5ABCC21}" presName="node" presStyleLbl="node1" presStyleIdx="1" presStyleCnt="12" custScaleY="132392" custLinFactNeighborX="536" custLinFactNeighborY="-1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CAE2F-B361-494F-A696-0C4C9A709336}" type="pres">
      <dgm:prSet presAssocID="{6AAD54EE-14AD-4BE9-BFB0-F5772A7B5A85}" presName="sibTrans" presStyleCnt="0"/>
      <dgm:spPr/>
    </dgm:pt>
    <dgm:pt modelId="{0BEA0963-1D6D-4B01-9048-3DFC1F3030D6}" type="pres">
      <dgm:prSet presAssocID="{AB56637F-C5C3-41FB-AA85-5CF71128E6EE}" presName="node" presStyleLbl="node1" presStyleIdx="2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E0B46-06D7-4666-8E2A-87F96779451B}" type="pres">
      <dgm:prSet presAssocID="{E387ECFB-DD7E-46C2-835A-98D7A5B1930E}" presName="sibTrans" presStyleCnt="0"/>
      <dgm:spPr/>
    </dgm:pt>
    <dgm:pt modelId="{0C0921D7-6F56-4BE0-A768-29522D6F281B}" type="pres">
      <dgm:prSet presAssocID="{52B93AED-D38D-4448-8D52-C9DA67072642}" presName="node" presStyleLbl="node1" presStyleIdx="3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81F2A-EA91-4ACE-A01F-0D3CB030DC80}" type="pres">
      <dgm:prSet presAssocID="{96FB5742-B4B5-43FF-987F-508F3AD64C1C}" presName="sibTrans" presStyleCnt="0"/>
      <dgm:spPr/>
    </dgm:pt>
    <dgm:pt modelId="{5A0B3EE7-7CA0-47E7-8279-7A7952599CE2}" type="pres">
      <dgm:prSet presAssocID="{E2322875-A655-47B2-8D18-5B56621DDAFE}" presName="node" presStyleLbl="node1" presStyleIdx="4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48DF0-A29C-41C1-96BF-A3D5B657BBF9}" type="pres">
      <dgm:prSet presAssocID="{6F1F6ED7-2689-43F6-93B8-B99DDF132680}" presName="sibTrans" presStyleCnt="0"/>
      <dgm:spPr/>
    </dgm:pt>
    <dgm:pt modelId="{24D75866-FE17-41F1-A889-4567D1B9F997}" type="pres">
      <dgm:prSet presAssocID="{AD975A1E-DE7F-40BE-BB01-922813A7A898}" presName="node" presStyleLbl="node1" presStyleIdx="5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D350C-202F-42D5-A38B-52A9DA3E77BE}" type="pres">
      <dgm:prSet presAssocID="{B544FD5B-31C6-4DEE-8544-93DDBDC34116}" presName="sibTrans" presStyleCnt="0"/>
      <dgm:spPr/>
    </dgm:pt>
    <dgm:pt modelId="{E218E690-AA2F-4D00-BA85-C259767AE079}" type="pres">
      <dgm:prSet presAssocID="{8ED8368E-6275-4A48-A7DB-4B3CFFCAE07D}" presName="node" presStyleLbl="node1" presStyleIdx="6" presStyleCnt="12" custScaleY="132392" custLinFactNeighborX="-1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98E0C-59FE-42BC-9ECD-7DFE740C81E7}" type="pres">
      <dgm:prSet presAssocID="{74B84666-A38A-44C8-8AC1-35A68C302179}" presName="sibTrans" presStyleCnt="0"/>
      <dgm:spPr/>
    </dgm:pt>
    <dgm:pt modelId="{48D3619E-0DC7-460B-87CA-8DC27D8ECD21}" type="pres">
      <dgm:prSet presAssocID="{08815C5C-62E9-48D5-889F-07190AFE4E9A}" presName="node" presStyleLbl="node1" presStyleIdx="7" presStyleCnt="12" custScaleY="13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89F32-B7AF-465F-B024-92E078DBC7A1}" type="pres">
      <dgm:prSet presAssocID="{A3E2C4BF-09EE-4726-9158-21A1FC274C2E}" presName="sibTrans" presStyleCnt="0"/>
      <dgm:spPr/>
    </dgm:pt>
    <dgm:pt modelId="{636B83D4-BCDC-4D1D-B93A-311B71F73AC6}" type="pres">
      <dgm:prSet presAssocID="{4468CC7A-EC6B-49C7-A244-90AA28F8839A}" presName="node" presStyleLbl="node1" presStyleIdx="8" presStyleCnt="12" custScaleY="130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C5F1B-D0AB-49BF-97C3-85867CE74754}" type="pres">
      <dgm:prSet presAssocID="{025AAD1E-D138-402C-AC8A-E35C2B98F870}" presName="sibTrans" presStyleCnt="0"/>
      <dgm:spPr/>
    </dgm:pt>
    <dgm:pt modelId="{3C9CE316-14E4-4F78-A1B8-28EB26DDFC46}" type="pres">
      <dgm:prSet presAssocID="{DDBE1294-B9F3-4D71-95C8-955F3967323D}" presName="node" presStyleLbl="node1" presStyleIdx="9" presStyleCnt="12" custScaleY="130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99CF-99E6-4EA9-9FFA-E996B7C91EC6}" type="pres">
      <dgm:prSet presAssocID="{BAA0E949-B41C-46F1-9C24-E4A4AA8F7CC1}" presName="sibTrans" presStyleCnt="0"/>
      <dgm:spPr/>
    </dgm:pt>
    <dgm:pt modelId="{B593CF06-5E98-4F74-860C-0935D816FB72}" type="pres">
      <dgm:prSet presAssocID="{FAFAE43C-6E2B-4808-AA21-B39C041162E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B4DAD-6666-4A72-B76F-3AFDC4413DF3}" type="pres">
      <dgm:prSet presAssocID="{317FCD99-F033-4B87-ABBA-6DBA11E596F9}" presName="sibTrans" presStyleCnt="0"/>
      <dgm:spPr/>
    </dgm:pt>
    <dgm:pt modelId="{3E6AF5DF-E972-4C71-AF93-03843EC9464C}" type="pres">
      <dgm:prSet presAssocID="{0E74AB64-BD2E-48BE-A5FC-36FCE0195D6E}" presName="node" presStyleLbl="node1" presStyleIdx="11" presStyleCnt="12" custLinFactNeighborX="-1435" custLinFactNeighborY="-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3435DE-25AA-4F93-A833-3EC98502A6F1}" srcId="{113A4F42-B275-4FA0-AFC6-78A07455B5F7}" destId="{FAFAE43C-6E2B-4808-AA21-B39C041162ED}" srcOrd="10" destOrd="0" parTransId="{8963FFE5-FA24-4453-AD6E-576CD1E7242C}" sibTransId="{317FCD99-F033-4B87-ABBA-6DBA11E596F9}"/>
    <dgm:cxn modelId="{E1C5FE50-B662-4522-95D0-A1423E497A8A}" srcId="{113A4F42-B275-4FA0-AFC6-78A07455B5F7}" destId="{AB56637F-C5C3-41FB-AA85-5CF71128E6EE}" srcOrd="2" destOrd="0" parTransId="{37238629-7589-4E0B-A7B2-BDEBB910D217}" sibTransId="{E387ECFB-DD7E-46C2-835A-98D7A5B1930E}"/>
    <dgm:cxn modelId="{1AC8B349-7E08-42DD-8F0A-966B5D03084E}" type="presOf" srcId="{52B93AED-D38D-4448-8D52-C9DA67072642}" destId="{0C0921D7-6F56-4BE0-A768-29522D6F281B}" srcOrd="0" destOrd="0" presId="urn:microsoft.com/office/officeart/2005/8/layout/default"/>
    <dgm:cxn modelId="{1C6E4E1C-F804-49F1-A12A-ED6C3A47C999}" type="presOf" srcId="{AD975A1E-DE7F-40BE-BB01-922813A7A898}" destId="{24D75866-FE17-41F1-A889-4567D1B9F997}" srcOrd="0" destOrd="0" presId="urn:microsoft.com/office/officeart/2005/8/layout/default"/>
    <dgm:cxn modelId="{06D3F6F4-6554-4120-AACB-731C7E867175}" type="presOf" srcId="{E2322875-A655-47B2-8D18-5B56621DDAFE}" destId="{5A0B3EE7-7CA0-47E7-8279-7A7952599CE2}" srcOrd="0" destOrd="0" presId="urn:microsoft.com/office/officeart/2005/8/layout/default"/>
    <dgm:cxn modelId="{DA7B9A34-A31E-4274-8BE3-E1B2D47321FE}" srcId="{113A4F42-B275-4FA0-AFC6-78A07455B5F7}" destId="{08815C5C-62E9-48D5-889F-07190AFE4E9A}" srcOrd="7" destOrd="0" parTransId="{5736498D-FED8-4E18-8FB4-1AAC08DB9019}" sibTransId="{A3E2C4BF-09EE-4726-9158-21A1FC274C2E}"/>
    <dgm:cxn modelId="{0528C293-7391-4EAE-8BA9-F6729A023146}" srcId="{113A4F42-B275-4FA0-AFC6-78A07455B5F7}" destId="{52B93AED-D38D-4448-8D52-C9DA67072642}" srcOrd="3" destOrd="0" parTransId="{546096BE-6CC5-4CCA-838C-B22CF4E69DA8}" sibTransId="{96FB5742-B4B5-43FF-987F-508F3AD64C1C}"/>
    <dgm:cxn modelId="{D06F9DC1-6C7A-4C86-993D-17D14AA00589}" srcId="{113A4F42-B275-4FA0-AFC6-78A07455B5F7}" destId="{8ED8368E-6275-4A48-A7DB-4B3CFFCAE07D}" srcOrd="6" destOrd="0" parTransId="{29801C71-76CB-4965-924E-E9B57DB038FD}" sibTransId="{74B84666-A38A-44C8-8AC1-35A68C302179}"/>
    <dgm:cxn modelId="{5041A6CE-AD3A-4D4E-AA8B-3C42C216E06D}" type="presOf" srcId="{FAFAE43C-6E2B-4808-AA21-B39C041162ED}" destId="{B593CF06-5E98-4F74-860C-0935D816FB72}" srcOrd="0" destOrd="0" presId="urn:microsoft.com/office/officeart/2005/8/layout/default"/>
    <dgm:cxn modelId="{29F4BF4E-3063-4317-8B10-A9621A4478CA}" srcId="{113A4F42-B275-4FA0-AFC6-78A07455B5F7}" destId="{3D97B11D-EB0D-4F06-8AC3-2E0FB4377896}" srcOrd="0" destOrd="0" parTransId="{F0A4F253-12D1-4AFD-92DE-40447D9FA1DB}" sibTransId="{960DD7BD-0DF6-40DD-8B7D-04D75B738A6B}"/>
    <dgm:cxn modelId="{7F92DC1E-11BC-46ED-B910-AA71089EBD83}" type="presOf" srcId="{08815C5C-62E9-48D5-889F-07190AFE4E9A}" destId="{48D3619E-0DC7-460B-87CA-8DC27D8ECD21}" srcOrd="0" destOrd="0" presId="urn:microsoft.com/office/officeart/2005/8/layout/default"/>
    <dgm:cxn modelId="{A79A17C4-0A81-498B-9364-C6CE708ACB54}" srcId="{113A4F42-B275-4FA0-AFC6-78A07455B5F7}" destId="{AD975A1E-DE7F-40BE-BB01-922813A7A898}" srcOrd="5" destOrd="0" parTransId="{33C234E3-2D36-4AAC-A741-2DE351D8B93E}" sibTransId="{B544FD5B-31C6-4DEE-8544-93DDBDC34116}"/>
    <dgm:cxn modelId="{2740ADA5-D195-476B-AA65-C3A133C714B1}" type="presOf" srcId="{DDBE1294-B9F3-4D71-95C8-955F3967323D}" destId="{3C9CE316-14E4-4F78-A1B8-28EB26DDFC46}" srcOrd="0" destOrd="0" presId="urn:microsoft.com/office/officeart/2005/8/layout/default"/>
    <dgm:cxn modelId="{51657871-C699-4272-AC81-607CC7B2049E}" type="presOf" srcId="{0E74AB64-BD2E-48BE-A5FC-36FCE0195D6E}" destId="{3E6AF5DF-E972-4C71-AF93-03843EC9464C}" srcOrd="0" destOrd="0" presId="urn:microsoft.com/office/officeart/2005/8/layout/default"/>
    <dgm:cxn modelId="{71338C23-CC9B-40F5-8AB2-4C92C08C76B9}" type="presOf" srcId="{8ED8368E-6275-4A48-A7DB-4B3CFFCAE07D}" destId="{E218E690-AA2F-4D00-BA85-C259767AE079}" srcOrd="0" destOrd="0" presId="urn:microsoft.com/office/officeart/2005/8/layout/default"/>
    <dgm:cxn modelId="{546B8C3A-2ED9-4E2F-8D38-C4E93511CDDB}" type="presOf" srcId="{4468CC7A-EC6B-49C7-A244-90AA28F8839A}" destId="{636B83D4-BCDC-4D1D-B93A-311B71F73AC6}" srcOrd="0" destOrd="0" presId="urn:microsoft.com/office/officeart/2005/8/layout/default"/>
    <dgm:cxn modelId="{6FBBF22C-0A32-4BA8-B642-8625E11372AA}" srcId="{113A4F42-B275-4FA0-AFC6-78A07455B5F7}" destId="{DDBE1294-B9F3-4D71-95C8-955F3967323D}" srcOrd="9" destOrd="0" parTransId="{C4090ABD-57C3-482C-B962-495D5E165BDF}" sibTransId="{BAA0E949-B41C-46F1-9C24-E4A4AA8F7CC1}"/>
    <dgm:cxn modelId="{E46FABE8-56B3-47F5-A84D-A72C62FE961F}" type="presOf" srcId="{52D9478F-676F-4A6E-BE78-8076F5ABCC21}" destId="{C6DA65C3-3B0C-4783-B186-E46525D25C8C}" srcOrd="0" destOrd="0" presId="urn:microsoft.com/office/officeart/2005/8/layout/default"/>
    <dgm:cxn modelId="{26270784-FB12-4FA8-8595-C202FF88B5BF}" type="presOf" srcId="{AB56637F-C5C3-41FB-AA85-5CF71128E6EE}" destId="{0BEA0963-1D6D-4B01-9048-3DFC1F3030D6}" srcOrd="0" destOrd="0" presId="urn:microsoft.com/office/officeart/2005/8/layout/default"/>
    <dgm:cxn modelId="{501FE79E-A09F-46BE-9D89-D067E993E36E}" srcId="{113A4F42-B275-4FA0-AFC6-78A07455B5F7}" destId="{52D9478F-676F-4A6E-BE78-8076F5ABCC21}" srcOrd="1" destOrd="0" parTransId="{E4C1543A-0FD5-4BFF-860D-E9982159FE33}" sibTransId="{6AAD54EE-14AD-4BE9-BFB0-F5772A7B5A85}"/>
    <dgm:cxn modelId="{C38CFF56-FC90-422E-9F12-8B0435CC7662}" srcId="{113A4F42-B275-4FA0-AFC6-78A07455B5F7}" destId="{4468CC7A-EC6B-49C7-A244-90AA28F8839A}" srcOrd="8" destOrd="0" parTransId="{E461013C-823A-4B59-AFFF-360A0FAB3B98}" sibTransId="{025AAD1E-D138-402C-AC8A-E35C2B98F870}"/>
    <dgm:cxn modelId="{74C8D959-E98A-446E-9195-70C23C71CFB9}" type="presOf" srcId="{113A4F42-B275-4FA0-AFC6-78A07455B5F7}" destId="{6AC8566D-4BF4-4324-A634-AAFBD1A88D2E}" srcOrd="0" destOrd="0" presId="urn:microsoft.com/office/officeart/2005/8/layout/default"/>
    <dgm:cxn modelId="{DA980E8A-2389-4E73-BBA2-B7C61832D6F1}" srcId="{113A4F42-B275-4FA0-AFC6-78A07455B5F7}" destId="{0E74AB64-BD2E-48BE-A5FC-36FCE0195D6E}" srcOrd="11" destOrd="0" parTransId="{9077B9E1-2400-4E7E-B5F3-AB220884C4A9}" sibTransId="{2B4A8186-067E-4F3A-B86F-168083836A38}"/>
    <dgm:cxn modelId="{F071B0B2-546C-4F3C-8450-6B36937AFC45}" srcId="{113A4F42-B275-4FA0-AFC6-78A07455B5F7}" destId="{E2322875-A655-47B2-8D18-5B56621DDAFE}" srcOrd="4" destOrd="0" parTransId="{CEB97D6F-8067-48AB-993E-3F1E0CEB8938}" sibTransId="{6F1F6ED7-2689-43F6-93B8-B99DDF132680}"/>
    <dgm:cxn modelId="{C6DE2DFD-EAE3-468B-AB98-99F78ECA3E8F}" type="presOf" srcId="{3D97B11D-EB0D-4F06-8AC3-2E0FB4377896}" destId="{C2B0E0E7-FE2A-46AA-96C8-9990371BBE18}" srcOrd="0" destOrd="0" presId="urn:microsoft.com/office/officeart/2005/8/layout/default"/>
    <dgm:cxn modelId="{5B2BF766-0348-4F77-806D-10DC8A41AD40}" type="presParOf" srcId="{6AC8566D-4BF4-4324-A634-AAFBD1A88D2E}" destId="{C2B0E0E7-FE2A-46AA-96C8-9990371BBE18}" srcOrd="0" destOrd="0" presId="urn:microsoft.com/office/officeart/2005/8/layout/default"/>
    <dgm:cxn modelId="{4CA344EF-4F13-4025-BAAB-DCB18E3F6D81}" type="presParOf" srcId="{6AC8566D-4BF4-4324-A634-AAFBD1A88D2E}" destId="{F412F840-B13A-4E73-BFAF-3B79C6FB62EA}" srcOrd="1" destOrd="0" presId="urn:microsoft.com/office/officeart/2005/8/layout/default"/>
    <dgm:cxn modelId="{264E17D1-5641-498E-824E-FF7AABE8B43A}" type="presParOf" srcId="{6AC8566D-4BF4-4324-A634-AAFBD1A88D2E}" destId="{C6DA65C3-3B0C-4783-B186-E46525D25C8C}" srcOrd="2" destOrd="0" presId="urn:microsoft.com/office/officeart/2005/8/layout/default"/>
    <dgm:cxn modelId="{B1249B56-9F7F-4767-B1F1-2F89F148BA8A}" type="presParOf" srcId="{6AC8566D-4BF4-4324-A634-AAFBD1A88D2E}" destId="{396CAE2F-B361-494F-A696-0C4C9A709336}" srcOrd="3" destOrd="0" presId="urn:microsoft.com/office/officeart/2005/8/layout/default"/>
    <dgm:cxn modelId="{ACA6C977-F4B9-4FCF-B7F7-ECC018E4174B}" type="presParOf" srcId="{6AC8566D-4BF4-4324-A634-AAFBD1A88D2E}" destId="{0BEA0963-1D6D-4B01-9048-3DFC1F3030D6}" srcOrd="4" destOrd="0" presId="urn:microsoft.com/office/officeart/2005/8/layout/default"/>
    <dgm:cxn modelId="{8C6849BD-B00A-44D7-808F-22E987AC8FB8}" type="presParOf" srcId="{6AC8566D-4BF4-4324-A634-AAFBD1A88D2E}" destId="{1FCE0B46-06D7-4666-8E2A-87F96779451B}" srcOrd="5" destOrd="0" presId="urn:microsoft.com/office/officeart/2005/8/layout/default"/>
    <dgm:cxn modelId="{0831BFEF-46B9-4730-A5A4-53636D2254CB}" type="presParOf" srcId="{6AC8566D-4BF4-4324-A634-AAFBD1A88D2E}" destId="{0C0921D7-6F56-4BE0-A768-29522D6F281B}" srcOrd="6" destOrd="0" presId="urn:microsoft.com/office/officeart/2005/8/layout/default"/>
    <dgm:cxn modelId="{37BAA4B6-CFA8-4D3D-812C-B9C0AA2C8425}" type="presParOf" srcId="{6AC8566D-4BF4-4324-A634-AAFBD1A88D2E}" destId="{DE481F2A-EA91-4ACE-A01F-0D3CB030DC80}" srcOrd="7" destOrd="0" presId="urn:microsoft.com/office/officeart/2005/8/layout/default"/>
    <dgm:cxn modelId="{7032F554-4C19-4A6E-AD24-3C4D38647DA8}" type="presParOf" srcId="{6AC8566D-4BF4-4324-A634-AAFBD1A88D2E}" destId="{5A0B3EE7-7CA0-47E7-8279-7A7952599CE2}" srcOrd="8" destOrd="0" presId="urn:microsoft.com/office/officeart/2005/8/layout/default"/>
    <dgm:cxn modelId="{DBBC26FA-638D-45B4-8C85-8A16757DC390}" type="presParOf" srcId="{6AC8566D-4BF4-4324-A634-AAFBD1A88D2E}" destId="{1E148DF0-A29C-41C1-96BF-A3D5B657BBF9}" srcOrd="9" destOrd="0" presId="urn:microsoft.com/office/officeart/2005/8/layout/default"/>
    <dgm:cxn modelId="{D7986122-0C39-4CD5-89A3-2611CB5FA8AE}" type="presParOf" srcId="{6AC8566D-4BF4-4324-A634-AAFBD1A88D2E}" destId="{24D75866-FE17-41F1-A889-4567D1B9F997}" srcOrd="10" destOrd="0" presId="urn:microsoft.com/office/officeart/2005/8/layout/default"/>
    <dgm:cxn modelId="{CE297DB0-96A4-4F1E-8632-F3A58543132C}" type="presParOf" srcId="{6AC8566D-4BF4-4324-A634-AAFBD1A88D2E}" destId="{5AFD350C-202F-42D5-A38B-52A9DA3E77BE}" srcOrd="11" destOrd="0" presId="urn:microsoft.com/office/officeart/2005/8/layout/default"/>
    <dgm:cxn modelId="{4675330E-8C15-4AA0-8064-0AE270D27DD3}" type="presParOf" srcId="{6AC8566D-4BF4-4324-A634-AAFBD1A88D2E}" destId="{E218E690-AA2F-4D00-BA85-C259767AE079}" srcOrd="12" destOrd="0" presId="urn:microsoft.com/office/officeart/2005/8/layout/default"/>
    <dgm:cxn modelId="{D31DADE9-8E6C-43C7-BD78-D6DD7E559B85}" type="presParOf" srcId="{6AC8566D-4BF4-4324-A634-AAFBD1A88D2E}" destId="{B8C98E0C-59FE-42BC-9ECD-7DFE740C81E7}" srcOrd="13" destOrd="0" presId="urn:microsoft.com/office/officeart/2005/8/layout/default"/>
    <dgm:cxn modelId="{45155740-887F-4292-992B-94EDD2292C92}" type="presParOf" srcId="{6AC8566D-4BF4-4324-A634-AAFBD1A88D2E}" destId="{48D3619E-0DC7-460B-87CA-8DC27D8ECD21}" srcOrd="14" destOrd="0" presId="urn:microsoft.com/office/officeart/2005/8/layout/default"/>
    <dgm:cxn modelId="{B72CB8F4-EF44-4CE2-8F73-E9EE3F534DA9}" type="presParOf" srcId="{6AC8566D-4BF4-4324-A634-AAFBD1A88D2E}" destId="{8C589F32-B7AF-465F-B024-92E078DBC7A1}" srcOrd="15" destOrd="0" presId="urn:microsoft.com/office/officeart/2005/8/layout/default"/>
    <dgm:cxn modelId="{60569F0E-14A4-48F7-9A99-D6470700224A}" type="presParOf" srcId="{6AC8566D-4BF4-4324-A634-AAFBD1A88D2E}" destId="{636B83D4-BCDC-4D1D-B93A-311B71F73AC6}" srcOrd="16" destOrd="0" presId="urn:microsoft.com/office/officeart/2005/8/layout/default"/>
    <dgm:cxn modelId="{8C952FE6-BA2E-46BF-B570-1AAACADEE8BE}" type="presParOf" srcId="{6AC8566D-4BF4-4324-A634-AAFBD1A88D2E}" destId="{152C5F1B-D0AB-49BF-97C3-85867CE74754}" srcOrd="17" destOrd="0" presId="urn:microsoft.com/office/officeart/2005/8/layout/default"/>
    <dgm:cxn modelId="{807E44AF-3BC0-47C9-96EE-05E7CF5FEBED}" type="presParOf" srcId="{6AC8566D-4BF4-4324-A634-AAFBD1A88D2E}" destId="{3C9CE316-14E4-4F78-A1B8-28EB26DDFC46}" srcOrd="18" destOrd="0" presId="urn:microsoft.com/office/officeart/2005/8/layout/default"/>
    <dgm:cxn modelId="{D5C6DCD3-703A-4A04-98AC-6AA2B4A325EA}" type="presParOf" srcId="{6AC8566D-4BF4-4324-A634-AAFBD1A88D2E}" destId="{9AEA99CF-99E6-4EA9-9FFA-E996B7C91EC6}" srcOrd="19" destOrd="0" presId="urn:microsoft.com/office/officeart/2005/8/layout/default"/>
    <dgm:cxn modelId="{3E5F483D-0B39-4314-A367-7345CF4E9342}" type="presParOf" srcId="{6AC8566D-4BF4-4324-A634-AAFBD1A88D2E}" destId="{B593CF06-5E98-4F74-860C-0935D816FB72}" srcOrd="20" destOrd="0" presId="urn:microsoft.com/office/officeart/2005/8/layout/default"/>
    <dgm:cxn modelId="{24399229-60AF-4DC3-9E07-51C03B43831C}" type="presParOf" srcId="{6AC8566D-4BF4-4324-A634-AAFBD1A88D2E}" destId="{EDFB4DAD-6666-4A72-B76F-3AFDC4413DF3}" srcOrd="21" destOrd="0" presId="urn:microsoft.com/office/officeart/2005/8/layout/default"/>
    <dgm:cxn modelId="{373FE97C-4253-4549-B05B-D5015C238714}" type="presParOf" srcId="{6AC8566D-4BF4-4324-A634-AAFBD1A88D2E}" destId="{3E6AF5DF-E972-4C71-AF93-03843EC9464C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95B2C-EDC7-4BA3-B4B5-E1857CFB9BA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69A0EA-4EC4-4D73-95CF-98A4B0CC8937}">
      <dgm:prSet custT="1"/>
      <dgm:spPr/>
      <dgm:t>
        <a:bodyPr/>
        <a:lstStyle/>
        <a:p>
          <a:pPr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Адвокатуры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E7365C-D730-4CAE-A793-E298B0DC709B}" type="parTrans" cxnId="{3C365181-EC15-4EDE-B64A-B7A99CB947F8}">
      <dgm:prSet/>
      <dgm:spPr/>
      <dgm:t>
        <a:bodyPr/>
        <a:lstStyle/>
        <a:p>
          <a:endParaRPr lang="ru-RU"/>
        </a:p>
      </dgm:t>
    </dgm:pt>
    <dgm:pt modelId="{D1509C75-2064-4009-B8EA-010B29C51D13}" type="sibTrans" cxnId="{3C365181-EC15-4EDE-B64A-B7A99CB947F8}">
      <dgm:prSet/>
      <dgm:spPr/>
      <dgm:t>
        <a:bodyPr/>
        <a:lstStyle/>
        <a:p>
          <a:endParaRPr lang="ru-RU"/>
        </a:p>
      </dgm:t>
    </dgm:pt>
    <dgm:pt modelId="{BC8FF769-531F-4468-AC09-285340BE7273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Административного права и процесса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789327-081D-42FB-BB27-38AFBB2B02AB}" type="parTrans" cxnId="{C6CF02AD-2D65-4EC9-9A3D-FB8CC17AB75C}">
      <dgm:prSet/>
      <dgm:spPr/>
      <dgm:t>
        <a:bodyPr/>
        <a:lstStyle/>
        <a:p>
          <a:endParaRPr lang="ru-RU"/>
        </a:p>
      </dgm:t>
    </dgm:pt>
    <dgm:pt modelId="{59EDD53A-07EC-4433-9AEA-10DA2A6F0E3C}" type="sibTrans" cxnId="{C6CF02AD-2D65-4EC9-9A3D-FB8CC17AB75C}">
      <dgm:prSet/>
      <dgm:spPr/>
      <dgm:t>
        <a:bodyPr/>
        <a:lstStyle/>
        <a:p>
          <a:endParaRPr lang="ru-RU"/>
        </a:p>
      </dgm:t>
    </dgm:pt>
    <dgm:pt modelId="{EBFC1429-8741-4A7D-BFBF-A66F32734A80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Банковского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1E7EB9-2E72-4EC1-B732-A0754A664517}" type="parTrans" cxnId="{71A01254-8A0F-434D-A87F-DB33C59E4A41}">
      <dgm:prSet/>
      <dgm:spPr/>
      <dgm:t>
        <a:bodyPr/>
        <a:lstStyle/>
        <a:p>
          <a:endParaRPr lang="ru-RU"/>
        </a:p>
      </dgm:t>
    </dgm:pt>
    <dgm:pt modelId="{72E78C4F-3762-4387-BCE0-3ED35C415181}" type="sibTrans" cxnId="{71A01254-8A0F-434D-A87F-DB33C59E4A41}">
      <dgm:prSet/>
      <dgm:spPr/>
      <dgm:t>
        <a:bodyPr/>
        <a:lstStyle/>
        <a:p>
          <a:endParaRPr lang="ru-RU"/>
        </a:p>
      </dgm:t>
    </dgm:pt>
    <dgm:pt modelId="{E0A2F294-041F-4FD6-97D7-8EE565E9F025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Гражданского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CA40D-8247-400F-AA12-E98A4A57F2BB}" type="parTrans" cxnId="{30F14CED-67AB-40F5-ADEE-FD5F2FB6F418}">
      <dgm:prSet/>
      <dgm:spPr/>
      <dgm:t>
        <a:bodyPr/>
        <a:lstStyle/>
        <a:p>
          <a:endParaRPr lang="ru-RU"/>
        </a:p>
      </dgm:t>
    </dgm:pt>
    <dgm:pt modelId="{344F4721-F482-4CFA-B9B8-8E7C8C78EED0}" type="sibTrans" cxnId="{30F14CED-67AB-40F5-ADEE-FD5F2FB6F418}">
      <dgm:prSet/>
      <dgm:spPr/>
      <dgm:t>
        <a:bodyPr/>
        <a:lstStyle/>
        <a:p>
          <a:endParaRPr lang="ru-RU"/>
        </a:p>
      </dgm:t>
    </dgm:pt>
    <dgm:pt modelId="{EE0CF1F4-C33B-4459-9179-DF8F0317963E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Гражданского и административного судопроизводства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7FDEB1-6E36-45D7-BEF7-C1E97EF9EDF0}" type="parTrans" cxnId="{27540E8E-3A25-44FB-96DB-1BBC44AAE350}">
      <dgm:prSet/>
      <dgm:spPr/>
      <dgm:t>
        <a:bodyPr/>
        <a:lstStyle/>
        <a:p>
          <a:endParaRPr lang="ru-RU"/>
        </a:p>
      </dgm:t>
    </dgm:pt>
    <dgm:pt modelId="{32175D03-DEDA-43C2-ADEA-337F243D21A5}" type="sibTrans" cxnId="{27540E8E-3A25-44FB-96DB-1BBC44AAE350}">
      <dgm:prSet/>
      <dgm:spPr/>
      <dgm:t>
        <a:bodyPr/>
        <a:lstStyle/>
        <a:p>
          <a:endParaRPr lang="ru-RU"/>
        </a:p>
      </dgm:t>
    </dgm:pt>
    <dgm:pt modelId="{53119E5F-25B0-4CC7-A6DA-9D433DBE0807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Интеллектуальных прав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067584-3E19-4FE3-A745-B70616C15BA6}" type="parTrans" cxnId="{1026710B-AA96-411B-BF30-C9AFC1B8AB5E}">
      <dgm:prSet/>
      <dgm:spPr/>
      <dgm:t>
        <a:bodyPr/>
        <a:lstStyle/>
        <a:p>
          <a:endParaRPr lang="ru-RU"/>
        </a:p>
      </dgm:t>
    </dgm:pt>
    <dgm:pt modelId="{3864ADD7-1EA0-4C06-839B-DE42124F525A}" type="sibTrans" cxnId="{1026710B-AA96-411B-BF30-C9AFC1B8AB5E}">
      <dgm:prSet/>
      <dgm:spPr/>
      <dgm:t>
        <a:bodyPr/>
        <a:lstStyle/>
        <a:p>
          <a:endParaRPr lang="ru-RU"/>
        </a:p>
      </dgm:t>
    </dgm:pt>
    <dgm:pt modelId="{A4F9C1EB-3378-42E8-BAD2-3D32D138731C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Истории государства и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52BCFD-6016-49AC-AA9B-B4501FD8732A}" type="parTrans" cxnId="{EE5E5724-949A-4A99-9D85-F21F8F154DE0}">
      <dgm:prSet/>
      <dgm:spPr/>
      <dgm:t>
        <a:bodyPr/>
        <a:lstStyle/>
        <a:p>
          <a:endParaRPr lang="ru-RU"/>
        </a:p>
      </dgm:t>
    </dgm:pt>
    <dgm:pt modelId="{09A991D7-A450-4B75-885B-775D053BAFFE}" type="sibTrans" cxnId="{EE5E5724-949A-4A99-9D85-F21F8F154DE0}">
      <dgm:prSet/>
      <dgm:spPr/>
      <dgm:t>
        <a:bodyPr/>
        <a:lstStyle/>
        <a:p>
          <a:endParaRPr lang="ru-RU"/>
        </a:p>
      </dgm:t>
    </dgm:pt>
    <dgm:pt modelId="{709E37ED-5356-48AC-8950-A59477F1563B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Конкурентного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73A027-01AC-4C4C-ADC0-486F3C3C8EFF}" type="parTrans" cxnId="{C3BCCBF7-68FA-48B4-BD7A-4C9D78522E07}">
      <dgm:prSet/>
      <dgm:spPr/>
      <dgm:t>
        <a:bodyPr/>
        <a:lstStyle/>
        <a:p>
          <a:endParaRPr lang="ru-RU"/>
        </a:p>
      </dgm:t>
    </dgm:pt>
    <dgm:pt modelId="{BDBECF84-78F5-4382-A104-519FE4DABECA}" type="sibTrans" cxnId="{C3BCCBF7-68FA-48B4-BD7A-4C9D78522E07}">
      <dgm:prSet/>
      <dgm:spPr/>
      <dgm:t>
        <a:bodyPr/>
        <a:lstStyle/>
        <a:p>
          <a:endParaRPr lang="ru-RU"/>
        </a:p>
      </dgm:t>
    </dgm:pt>
    <dgm:pt modelId="{62BB1507-8745-4C2B-833C-F0665053F665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Конституционного и муниципального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C80370-4A4B-46C4-8240-7AC14448474D}" type="parTrans" cxnId="{09B63301-2841-48E6-B90C-BE7B8C144963}">
      <dgm:prSet/>
      <dgm:spPr/>
      <dgm:t>
        <a:bodyPr/>
        <a:lstStyle/>
        <a:p>
          <a:endParaRPr lang="ru-RU"/>
        </a:p>
      </dgm:t>
    </dgm:pt>
    <dgm:pt modelId="{FB079D9B-249A-44A7-B19D-151C2459064F}" type="sibTrans" cxnId="{09B63301-2841-48E6-B90C-BE7B8C144963}">
      <dgm:prSet/>
      <dgm:spPr/>
      <dgm:t>
        <a:bodyPr/>
        <a:lstStyle/>
        <a:p>
          <a:endParaRPr lang="ru-RU"/>
        </a:p>
      </dgm:t>
    </dgm:pt>
    <dgm:pt modelId="{89DE72E8-79F4-48D8-9240-E12264220B7C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Криминалистики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C8DBCC-DCFB-406B-B2A7-EEF746792F48}" type="parTrans" cxnId="{91B9ED93-0A4A-4092-BB2F-461A735C8E01}">
      <dgm:prSet/>
      <dgm:spPr/>
      <dgm:t>
        <a:bodyPr/>
        <a:lstStyle/>
        <a:p>
          <a:endParaRPr lang="ru-RU"/>
        </a:p>
      </dgm:t>
    </dgm:pt>
    <dgm:pt modelId="{27385D9F-F41A-426B-9391-72689B34E6F8}" type="sibTrans" cxnId="{91B9ED93-0A4A-4092-BB2F-461A735C8E01}">
      <dgm:prSet/>
      <dgm:spPr/>
      <dgm:t>
        <a:bodyPr/>
        <a:lstStyle/>
        <a:p>
          <a:endParaRPr lang="ru-RU"/>
        </a:p>
      </dgm:t>
    </dgm:pt>
    <dgm:pt modelId="{600D72BD-EBDA-4530-B60E-C17BC67BC2C2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Криминологии и уголовно-исполнительного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3E4A7D-4FFA-42BA-B8ED-D3B9ED198715}" type="parTrans" cxnId="{D7F8DB60-9BDC-419C-BC1B-4D13527171EB}">
      <dgm:prSet/>
      <dgm:spPr/>
      <dgm:t>
        <a:bodyPr/>
        <a:lstStyle/>
        <a:p>
          <a:endParaRPr lang="ru-RU"/>
        </a:p>
      </dgm:t>
    </dgm:pt>
    <dgm:pt modelId="{C88AF8E0-F3C5-45AF-9074-CFC24F2FED68}" type="sibTrans" cxnId="{D7F8DB60-9BDC-419C-BC1B-4D13527171EB}">
      <dgm:prSet/>
      <dgm:spPr/>
      <dgm:t>
        <a:bodyPr/>
        <a:lstStyle/>
        <a:p>
          <a:endParaRPr lang="ru-RU"/>
        </a:p>
      </dgm:t>
    </dgm:pt>
    <dgm:pt modelId="{9FB1F6E4-68B8-4EBD-A237-D0F07E888D3A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67A757-6C96-4D5E-8657-44E4B90887F2}" type="parTrans" cxnId="{3237D6D8-3DD1-4CCB-849F-E23F7E0948D1}">
      <dgm:prSet/>
      <dgm:spPr/>
      <dgm:t>
        <a:bodyPr/>
        <a:lstStyle/>
        <a:p>
          <a:endParaRPr lang="ru-RU"/>
        </a:p>
      </dgm:t>
    </dgm:pt>
    <dgm:pt modelId="{5D350408-D525-4776-87C1-B319F0C52F83}" type="sibTrans" cxnId="{3237D6D8-3DD1-4CCB-849F-E23F7E0948D1}">
      <dgm:prSet/>
      <dgm:spPr/>
      <dgm:t>
        <a:bodyPr/>
        <a:lstStyle/>
        <a:p>
          <a:endParaRPr lang="ru-RU"/>
        </a:p>
      </dgm:t>
    </dgm:pt>
    <dgm:pt modelId="{28B86D6C-94CB-431D-B4F5-5CCC011A228A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Международного частного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4E2B22-B396-46A0-8333-5AA4427797FA}" type="parTrans" cxnId="{2B9E365B-04CC-4985-841E-4DE9FC578219}">
      <dgm:prSet/>
      <dgm:spPr/>
      <dgm:t>
        <a:bodyPr/>
        <a:lstStyle/>
        <a:p>
          <a:endParaRPr lang="ru-RU"/>
        </a:p>
      </dgm:t>
    </dgm:pt>
    <dgm:pt modelId="{9118ACDF-8055-4159-9E1F-A8F583DCE454}" type="sibTrans" cxnId="{2B9E365B-04CC-4985-841E-4DE9FC578219}">
      <dgm:prSet/>
      <dgm:spPr/>
      <dgm:t>
        <a:bodyPr/>
        <a:lstStyle/>
        <a:p>
          <a:endParaRPr lang="ru-RU"/>
        </a:p>
      </dgm:t>
    </dgm:pt>
    <dgm:pt modelId="{E6A49F3B-1127-4542-9F56-B01DDAF504BE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Нотариата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E643D3-F196-4ADF-9207-895E30192347}" type="parTrans" cxnId="{AFE66CF4-E13B-4C24-AC91-84F12D0A915A}">
      <dgm:prSet/>
      <dgm:spPr/>
      <dgm:t>
        <a:bodyPr/>
        <a:lstStyle/>
        <a:p>
          <a:endParaRPr lang="ru-RU"/>
        </a:p>
      </dgm:t>
    </dgm:pt>
    <dgm:pt modelId="{B61F4382-BE3E-4665-A8E4-EA740C97C10C}" type="sibTrans" cxnId="{AFE66CF4-E13B-4C24-AC91-84F12D0A915A}">
      <dgm:prSet/>
      <dgm:spPr/>
      <dgm:t>
        <a:bodyPr/>
        <a:lstStyle/>
        <a:p>
          <a:endParaRPr lang="ru-RU"/>
        </a:p>
      </dgm:t>
    </dgm:pt>
    <dgm:pt modelId="{C7C00832-2300-43CF-B921-248B2DE61362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судебной и прокурорско-следственной деятельности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AB099A-A4E0-491A-8815-E8D9A4071C6C}" type="parTrans" cxnId="{7938B6D2-6E9B-41D4-B455-6D2DBB6043A3}">
      <dgm:prSet/>
      <dgm:spPr/>
      <dgm:t>
        <a:bodyPr/>
        <a:lstStyle/>
        <a:p>
          <a:endParaRPr lang="ru-RU"/>
        </a:p>
      </dgm:t>
    </dgm:pt>
    <dgm:pt modelId="{818E47EC-C034-40B9-B626-73E60C5DED94}" type="sibTrans" cxnId="{7938B6D2-6E9B-41D4-B455-6D2DBB6043A3}">
      <dgm:prSet/>
      <dgm:spPr/>
      <dgm:t>
        <a:bodyPr/>
        <a:lstStyle/>
        <a:p>
          <a:endParaRPr lang="ru-RU"/>
        </a:p>
      </dgm:t>
    </dgm:pt>
    <dgm:pt modelId="{D392FC8E-934D-46BD-B9A3-CEB763B4EED4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Интеграционного и европейского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11EA9C-4672-4B17-8E29-E846E56258DB}" type="parTrans" cxnId="{70BB6E9B-CB72-422D-A63F-3D63A977F555}">
      <dgm:prSet/>
      <dgm:spPr/>
      <dgm:t>
        <a:bodyPr/>
        <a:lstStyle/>
        <a:p>
          <a:endParaRPr lang="ru-RU"/>
        </a:p>
      </dgm:t>
    </dgm:pt>
    <dgm:pt modelId="{D03C8A39-60AB-4804-9F4B-A9FB3CF62572}" type="sibTrans" cxnId="{70BB6E9B-CB72-422D-A63F-3D63A977F555}">
      <dgm:prSet/>
      <dgm:spPr/>
      <dgm:t>
        <a:bodyPr/>
        <a:lstStyle/>
        <a:p>
          <a:endParaRPr lang="ru-RU"/>
        </a:p>
      </dgm:t>
    </dgm:pt>
    <dgm:pt modelId="{432287E7-BA64-4971-8745-A8E31C76FADC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Предпринимательского и корпоративного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D62DFE-913B-4B00-9D46-DE3AFFC2064E}" type="parTrans" cxnId="{791A3D3C-2BBB-4A93-B8BB-08DE8D262CC9}">
      <dgm:prSet/>
      <dgm:spPr/>
      <dgm:t>
        <a:bodyPr/>
        <a:lstStyle/>
        <a:p>
          <a:endParaRPr lang="ru-RU"/>
        </a:p>
      </dgm:t>
    </dgm:pt>
    <dgm:pt modelId="{7A5E7F14-0F11-4CD2-90D5-65FCE4E110A7}" type="sibTrans" cxnId="{791A3D3C-2BBB-4A93-B8BB-08DE8D262CC9}">
      <dgm:prSet/>
      <dgm:spPr/>
      <dgm:t>
        <a:bodyPr/>
        <a:lstStyle/>
        <a:p>
          <a:endParaRPr lang="ru-RU"/>
        </a:p>
      </dgm:t>
    </dgm:pt>
    <dgm:pt modelId="{02BBD634-2725-42B7-94E7-74E24A0D8F48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Информационного права и цифровых технологий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15B4F5-D673-4D38-9542-0386C7DA3233}" type="parTrans" cxnId="{C8BDE08B-CE28-448F-AFA3-D7FBD7EA543F}">
      <dgm:prSet/>
      <dgm:spPr/>
      <dgm:t>
        <a:bodyPr/>
        <a:lstStyle/>
        <a:p>
          <a:endParaRPr lang="ru-RU"/>
        </a:p>
      </dgm:t>
    </dgm:pt>
    <dgm:pt modelId="{95787583-D8D9-4601-B398-2398869C28E1}" type="sibTrans" cxnId="{C8BDE08B-CE28-448F-AFA3-D7FBD7EA543F}">
      <dgm:prSet/>
      <dgm:spPr/>
      <dgm:t>
        <a:bodyPr/>
        <a:lstStyle/>
        <a:p>
          <a:endParaRPr lang="ru-RU"/>
        </a:p>
      </dgm:t>
    </dgm:pt>
    <dgm:pt modelId="{7D5BF4E5-C8F9-4536-856C-A9587A7C4EE2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Налогового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F90E06-D1C0-46DC-B7CE-D1BF62313980}" type="parTrans" cxnId="{5A5F5418-D83C-4E0C-AB3F-F8597C028D55}">
      <dgm:prSet/>
      <dgm:spPr/>
      <dgm:t>
        <a:bodyPr/>
        <a:lstStyle/>
        <a:p>
          <a:endParaRPr lang="ru-RU"/>
        </a:p>
      </dgm:t>
    </dgm:pt>
    <dgm:pt modelId="{59A71CCF-E3C4-409A-AA24-B50ACF139E59}" type="sibTrans" cxnId="{5A5F5418-D83C-4E0C-AB3F-F8597C028D55}">
      <dgm:prSet/>
      <dgm:spPr/>
      <dgm:t>
        <a:bodyPr/>
        <a:lstStyle/>
        <a:p>
          <a:endParaRPr lang="ru-RU"/>
        </a:p>
      </dgm:t>
    </dgm:pt>
    <dgm:pt modelId="{0377F3BC-43E8-4700-AD61-E5B6FB51CE7E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Спортивного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20589E-594E-4867-A037-6BE985F11B2D}" type="parTrans" cxnId="{4950857E-5089-4AC2-AB21-9A294C353217}">
      <dgm:prSet/>
      <dgm:spPr/>
      <dgm:t>
        <a:bodyPr/>
        <a:lstStyle/>
        <a:p>
          <a:endParaRPr lang="ru-RU"/>
        </a:p>
      </dgm:t>
    </dgm:pt>
    <dgm:pt modelId="{0211A6B1-62C2-4CB4-A6D3-0D484801ACB6}" type="sibTrans" cxnId="{4950857E-5089-4AC2-AB21-9A294C353217}">
      <dgm:prSet/>
      <dgm:spPr/>
      <dgm:t>
        <a:bodyPr/>
        <a:lstStyle/>
        <a:p>
          <a:endParaRPr lang="ru-RU"/>
        </a:p>
      </dgm:t>
    </dgm:pt>
    <dgm:pt modelId="{90450A4A-1636-4333-91EF-990EE5F475A6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Судебных экспертиз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35F0D3-78D8-48AA-AA33-B2FDFF95A19C}" type="parTrans" cxnId="{3B1A5B92-E0F2-46ED-81F3-DC224158D189}">
      <dgm:prSet/>
      <dgm:spPr/>
      <dgm:t>
        <a:bodyPr/>
        <a:lstStyle/>
        <a:p>
          <a:endParaRPr lang="ru-RU"/>
        </a:p>
      </dgm:t>
    </dgm:pt>
    <dgm:pt modelId="{B0032D73-B9F6-49C4-B510-66A96F96818D}" type="sibTrans" cxnId="{3B1A5B92-E0F2-46ED-81F3-DC224158D189}">
      <dgm:prSet/>
      <dgm:spPr/>
      <dgm:t>
        <a:bodyPr/>
        <a:lstStyle/>
        <a:p>
          <a:endParaRPr lang="ru-RU"/>
        </a:p>
      </dgm:t>
    </dgm:pt>
    <dgm:pt modelId="{CA47F822-C5A0-4564-8B8B-40A9EA45A80B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Теории государства и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1E06A-1888-43E9-A860-154B7487AD5F}" type="parTrans" cxnId="{DAF330E0-501A-4BAE-848F-653E5C237830}">
      <dgm:prSet/>
      <dgm:spPr/>
      <dgm:t>
        <a:bodyPr/>
        <a:lstStyle/>
        <a:p>
          <a:endParaRPr lang="ru-RU"/>
        </a:p>
      </dgm:t>
    </dgm:pt>
    <dgm:pt modelId="{8BFFB532-87E6-4A96-8297-A6F6167F78B9}" type="sibTrans" cxnId="{DAF330E0-501A-4BAE-848F-653E5C237830}">
      <dgm:prSet/>
      <dgm:spPr/>
      <dgm:t>
        <a:bodyPr/>
        <a:lstStyle/>
        <a:p>
          <a:endParaRPr lang="ru-RU"/>
        </a:p>
      </dgm:t>
    </dgm:pt>
    <dgm:pt modelId="{68944359-8150-4DFC-8B0E-71338F775F90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Трудового права и права социального обеспечения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9DD38A-0D25-459F-B5F8-5AFB5B0DBF34}" type="parTrans" cxnId="{8121F7CD-12E0-4D24-846F-ACDC59076FA3}">
      <dgm:prSet/>
      <dgm:spPr/>
      <dgm:t>
        <a:bodyPr/>
        <a:lstStyle/>
        <a:p>
          <a:endParaRPr lang="ru-RU"/>
        </a:p>
      </dgm:t>
    </dgm:pt>
    <dgm:pt modelId="{60E2EA7D-FBFE-4C7A-B7C0-38986CC6E0A4}" type="sibTrans" cxnId="{8121F7CD-12E0-4D24-846F-ACDC59076FA3}">
      <dgm:prSet/>
      <dgm:spPr/>
      <dgm:t>
        <a:bodyPr/>
        <a:lstStyle/>
        <a:p>
          <a:endParaRPr lang="ru-RU"/>
        </a:p>
      </dgm:t>
    </dgm:pt>
    <dgm:pt modelId="{C3240AE1-3A75-4B17-928A-0FB21600CAA8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Уголовного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23BB13-BFCA-45FA-8451-D95223E255E9}" type="parTrans" cxnId="{00F248AD-3D20-4530-BED9-D0E9DB9A4578}">
      <dgm:prSet/>
      <dgm:spPr/>
      <dgm:t>
        <a:bodyPr/>
        <a:lstStyle/>
        <a:p>
          <a:endParaRPr lang="ru-RU"/>
        </a:p>
      </dgm:t>
    </dgm:pt>
    <dgm:pt modelId="{1B03B528-B21F-406B-91CE-5E265806DFB7}" type="sibTrans" cxnId="{00F248AD-3D20-4530-BED9-D0E9DB9A4578}">
      <dgm:prSet/>
      <dgm:spPr/>
      <dgm:t>
        <a:bodyPr/>
        <a:lstStyle/>
        <a:p>
          <a:endParaRPr lang="ru-RU"/>
        </a:p>
      </dgm:t>
    </dgm:pt>
    <dgm:pt modelId="{00CC6D69-080C-4ADB-9926-75C7EBDF28B0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Уголовно-процессуального права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454B3-EF80-4F62-9A66-58CA92A1421A}" type="parTrans" cxnId="{B2A78275-43D2-4072-8485-0B251A65C68B}">
      <dgm:prSet/>
      <dgm:spPr/>
      <dgm:t>
        <a:bodyPr/>
        <a:lstStyle/>
        <a:p>
          <a:endParaRPr lang="ru-RU"/>
        </a:p>
      </dgm:t>
    </dgm:pt>
    <dgm:pt modelId="{EC7660B8-ABB1-4F41-8B43-B4CBD52777B6}" type="sibTrans" cxnId="{B2A78275-43D2-4072-8485-0B251A65C68B}">
      <dgm:prSet/>
      <dgm:spPr/>
      <dgm:t>
        <a:bodyPr/>
        <a:lstStyle/>
        <a:p>
          <a:endParaRPr lang="ru-RU"/>
        </a:p>
      </dgm:t>
    </dgm:pt>
    <dgm:pt modelId="{DB80105B-3E0B-4F7A-997B-3EB724F0F2AF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Управления и экономики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6C9B28-3398-41C7-8F89-46EFCF83EEE0}" type="parTrans" cxnId="{CD8378EA-E6A4-473D-B1CC-4A3E669053A3}">
      <dgm:prSet/>
      <dgm:spPr/>
      <dgm:t>
        <a:bodyPr/>
        <a:lstStyle/>
        <a:p>
          <a:endParaRPr lang="ru-RU"/>
        </a:p>
      </dgm:t>
    </dgm:pt>
    <dgm:pt modelId="{EC21FB74-F929-4AB4-9496-39667D6C3E32}" type="sibTrans" cxnId="{CD8378EA-E6A4-473D-B1CC-4A3E669053A3}">
      <dgm:prSet/>
      <dgm:spPr/>
      <dgm:t>
        <a:bodyPr/>
        <a:lstStyle/>
        <a:p>
          <a:endParaRPr lang="ru-RU"/>
        </a:p>
      </dgm:t>
    </dgm:pt>
    <dgm:pt modelId="{A2E3B0A5-ADDC-4DD4-B4C2-6012F7A22856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Финансового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0C278-C199-4295-886C-3E4E73B2A89C}" type="parTrans" cxnId="{346DDEE2-5FB3-49E7-906A-D89AB06C56CC}">
      <dgm:prSet/>
      <dgm:spPr/>
      <dgm:t>
        <a:bodyPr/>
        <a:lstStyle/>
        <a:p>
          <a:endParaRPr lang="ru-RU"/>
        </a:p>
      </dgm:t>
    </dgm:pt>
    <dgm:pt modelId="{D9094137-F0E5-4BC8-9A9C-5D1AF9759D66}" type="sibTrans" cxnId="{346DDEE2-5FB3-49E7-906A-D89AB06C56CC}">
      <dgm:prSet/>
      <dgm:spPr/>
      <dgm:t>
        <a:bodyPr/>
        <a:lstStyle/>
        <a:p>
          <a:endParaRPr lang="ru-RU"/>
        </a:p>
      </dgm:t>
    </dgm:pt>
    <dgm:pt modelId="{BDD88C57-CCC0-4F9E-85E3-6A0D0017892C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Экологического и природоресурсного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6D4E18-E368-46B2-8522-D32E5A7B7758}" type="parTrans" cxnId="{3E6856D1-1980-490F-A59D-6563E5067377}">
      <dgm:prSet/>
      <dgm:spPr/>
      <dgm:t>
        <a:bodyPr/>
        <a:lstStyle/>
        <a:p>
          <a:endParaRPr lang="ru-RU"/>
        </a:p>
      </dgm:t>
    </dgm:pt>
    <dgm:pt modelId="{A7F8C23E-190F-4B4B-BFDB-9E788DDD83A1}" type="sibTrans" cxnId="{3E6856D1-1980-490F-A59D-6563E5067377}">
      <dgm:prSet/>
      <dgm:spPr/>
      <dgm:t>
        <a:bodyPr/>
        <a:lstStyle/>
        <a:p>
          <a:endParaRPr lang="ru-RU"/>
        </a:p>
      </dgm:t>
    </dgm:pt>
    <dgm:pt modelId="{0739BF56-8EB2-4144-AE13-83F1C749A5AF}">
      <dgm:prSet custT="1"/>
      <dgm:spPr/>
      <dgm:t>
        <a:bodyPr/>
        <a:lstStyle/>
        <a:p>
          <a:pPr algn="ctr" rtl="0"/>
          <a:r>
            <a:rPr lang="ru-RU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Энергетического права</a:t>
          </a:r>
          <a:endParaRPr lang="ru-RU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FA195B-E86C-453E-B95D-54E19AAE8509}" type="parTrans" cxnId="{BC93D75F-BCC1-462D-B53F-8407FEA8841A}">
      <dgm:prSet/>
      <dgm:spPr/>
      <dgm:t>
        <a:bodyPr/>
        <a:lstStyle/>
        <a:p>
          <a:endParaRPr lang="ru-RU"/>
        </a:p>
      </dgm:t>
    </dgm:pt>
    <dgm:pt modelId="{B82FB01B-6FBE-4C32-8850-C5EDB0C0D76B}" type="sibTrans" cxnId="{BC93D75F-BCC1-462D-B53F-8407FEA8841A}">
      <dgm:prSet/>
      <dgm:spPr/>
      <dgm:t>
        <a:bodyPr/>
        <a:lstStyle/>
        <a:p>
          <a:endParaRPr lang="ru-RU"/>
        </a:p>
      </dgm:t>
    </dgm:pt>
    <dgm:pt modelId="{022962E3-2D80-436B-99A1-46A28B083873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Английского языка 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68E737-7B67-46B5-8C03-5AF7F6AB3362}" type="parTrans" cxnId="{0E03F702-0D0E-41A6-A074-E1201061FD44}">
      <dgm:prSet/>
      <dgm:spPr/>
      <dgm:t>
        <a:bodyPr/>
        <a:lstStyle/>
        <a:p>
          <a:endParaRPr lang="ru-RU"/>
        </a:p>
      </dgm:t>
    </dgm:pt>
    <dgm:pt modelId="{3BFCC7CC-65B8-4236-878F-25FC2FE2EAF0}" type="sibTrans" cxnId="{0E03F702-0D0E-41A6-A074-E1201061FD44}">
      <dgm:prSet/>
      <dgm:spPr/>
      <dgm:t>
        <a:bodyPr/>
        <a:lstStyle/>
        <a:p>
          <a:endParaRPr lang="ru-RU"/>
        </a:p>
      </dgm:t>
    </dgm:pt>
    <dgm:pt modelId="{6CE1C7B4-3172-4DE2-BBD6-BD92284D960E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Семейного и жилищного права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43DF3-5023-45EA-AA10-F03BA68912A4}" type="parTrans" cxnId="{71E8473E-E2A3-4EF0-B5D6-E6168BDA4789}">
      <dgm:prSet/>
      <dgm:spPr/>
      <dgm:t>
        <a:bodyPr/>
        <a:lstStyle/>
        <a:p>
          <a:endParaRPr lang="ru-RU"/>
        </a:p>
      </dgm:t>
    </dgm:pt>
    <dgm:pt modelId="{799540C6-109E-46C0-85DD-17A740BCCAF7}" type="sibTrans" cxnId="{71E8473E-E2A3-4EF0-B5D6-E6168BDA4789}">
      <dgm:prSet/>
      <dgm:spPr/>
      <dgm:t>
        <a:bodyPr/>
        <a:lstStyle/>
        <a:p>
          <a:endParaRPr lang="ru-RU"/>
        </a:p>
      </dgm:t>
    </dgm:pt>
    <dgm:pt modelId="{02C88131-4B24-4F50-843E-847EC878F37B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Иностранных языков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B44293-9ED4-44AF-A7C5-0587DAEA7460}" type="parTrans" cxnId="{01040037-984B-4D80-83FB-90AEB8F428AC}">
      <dgm:prSet/>
      <dgm:spPr/>
      <dgm:t>
        <a:bodyPr/>
        <a:lstStyle/>
        <a:p>
          <a:endParaRPr lang="ru-RU"/>
        </a:p>
      </dgm:t>
    </dgm:pt>
    <dgm:pt modelId="{D306A3E7-D188-4330-9CCD-45C16DC903E6}" type="sibTrans" cxnId="{01040037-984B-4D80-83FB-90AEB8F428AC}">
      <dgm:prSet/>
      <dgm:spPr/>
      <dgm:t>
        <a:bodyPr/>
        <a:lstStyle/>
        <a:p>
          <a:endParaRPr lang="ru-RU"/>
        </a:p>
      </dgm:t>
    </dgm:pt>
    <dgm:pt modelId="{161B0E82-B300-448E-B025-0CBCBD8A1FA7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Практической юриспруденции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D1C98D-83F3-424F-8700-96DCA4D938EA}" type="parTrans" cxnId="{9A68D5A3-DFD6-45A4-A1DF-8A738333AB34}">
      <dgm:prSet/>
      <dgm:spPr/>
      <dgm:t>
        <a:bodyPr/>
        <a:lstStyle/>
        <a:p>
          <a:endParaRPr lang="ru-RU"/>
        </a:p>
      </dgm:t>
    </dgm:pt>
    <dgm:pt modelId="{85D21855-D12D-48A9-B88D-3F664476E9D3}" type="sibTrans" cxnId="{9A68D5A3-DFD6-45A4-A1DF-8A738333AB34}">
      <dgm:prSet/>
      <dgm:spPr/>
      <dgm:t>
        <a:bodyPr/>
        <a:lstStyle/>
        <a:p>
          <a:endParaRPr lang="ru-RU"/>
        </a:p>
      </dgm:t>
    </dgm:pt>
    <dgm:pt modelId="{4902A73B-80E2-4F71-9A7D-DCBDCF33F8B2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Физического воспитания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59AC27-D54E-40F3-BD6A-5B17500FB861}" type="parTrans" cxnId="{44631044-DFB9-41AD-8E62-9E359EDE7EE4}">
      <dgm:prSet/>
      <dgm:spPr/>
      <dgm:t>
        <a:bodyPr/>
        <a:lstStyle/>
        <a:p>
          <a:endParaRPr lang="ru-RU"/>
        </a:p>
      </dgm:t>
    </dgm:pt>
    <dgm:pt modelId="{5BF7F03A-699D-4632-8E09-A57DB8E4121E}" type="sibTrans" cxnId="{44631044-DFB9-41AD-8E62-9E359EDE7EE4}">
      <dgm:prSet/>
      <dgm:spPr/>
      <dgm:t>
        <a:bodyPr/>
        <a:lstStyle/>
        <a:p>
          <a:endParaRPr lang="ru-RU"/>
        </a:p>
      </dgm:t>
    </dgm:pt>
    <dgm:pt modelId="{C466CD12-B629-48CD-A105-42B2D6C7B0AF}">
      <dgm:prSet custT="1"/>
      <dgm:spPr/>
      <dgm:t>
        <a:bodyPr/>
        <a:lstStyle/>
        <a:p>
          <a:pPr algn="ctr" rtl="0"/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Философии и социологии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8AF28-05F2-43A7-A858-86F4D283A141}" type="parTrans" cxnId="{7DDEA773-0099-4F03-B177-B15E0A849F6B}">
      <dgm:prSet/>
      <dgm:spPr/>
      <dgm:t>
        <a:bodyPr/>
        <a:lstStyle/>
        <a:p>
          <a:endParaRPr lang="ru-RU"/>
        </a:p>
      </dgm:t>
    </dgm:pt>
    <dgm:pt modelId="{47723047-E7A5-41AC-8D5C-5FE02F2B90F0}" type="sibTrans" cxnId="{7DDEA773-0099-4F03-B177-B15E0A849F6B}">
      <dgm:prSet/>
      <dgm:spPr/>
      <dgm:t>
        <a:bodyPr/>
        <a:lstStyle/>
        <a:p>
          <a:endParaRPr lang="ru-RU"/>
        </a:p>
      </dgm:t>
    </dgm:pt>
    <dgm:pt modelId="{BF5E918A-B4D1-4BDA-B1CC-238722703F87}">
      <dgm:prSet custT="1"/>
      <dgm:spPr/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Правового моделирования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36D537-564F-4ADF-8CCC-21AA89D944C4}" type="parTrans" cxnId="{2E1C8A1B-DEFD-4FF0-B421-C56BADD25318}">
      <dgm:prSet/>
      <dgm:spPr/>
      <dgm:t>
        <a:bodyPr/>
        <a:lstStyle/>
        <a:p>
          <a:endParaRPr lang="ru-RU"/>
        </a:p>
      </dgm:t>
    </dgm:pt>
    <dgm:pt modelId="{2FC82447-C415-4B0E-9ED4-E5A3A3767DDD}" type="sibTrans" cxnId="{2E1C8A1B-DEFD-4FF0-B421-C56BADD25318}">
      <dgm:prSet/>
      <dgm:spPr/>
      <dgm:t>
        <a:bodyPr/>
        <a:lstStyle/>
        <a:p>
          <a:endParaRPr lang="ru-RU"/>
        </a:p>
      </dgm:t>
    </dgm:pt>
    <dgm:pt modelId="{18AD96D3-9053-4879-9454-97090E5EFD36}" type="pres">
      <dgm:prSet presAssocID="{08C95B2C-EDC7-4BA3-B4B5-E1857CFB9BA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D0488-4402-423C-BFA3-64D015853E2D}" type="pres">
      <dgm:prSet presAssocID="{1A69A0EA-4EC4-4D73-95CF-98A4B0CC8937}" presName="composite" presStyleCnt="0"/>
      <dgm:spPr/>
    </dgm:pt>
    <dgm:pt modelId="{5E5985AD-598A-463A-B70F-0C23F2792A4A}" type="pres">
      <dgm:prSet presAssocID="{1A69A0EA-4EC4-4D73-95CF-98A4B0CC8937}" presName="imgShp" presStyleLbl="fgImgPlace1" presStyleIdx="0" presStyleCnt="36"/>
      <dgm:spPr/>
    </dgm:pt>
    <dgm:pt modelId="{A180AA0E-26B2-4BDC-B556-9884EE4B2271}" type="pres">
      <dgm:prSet presAssocID="{1A69A0EA-4EC4-4D73-95CF-98A4B0CC8937}" presName="txShp" presStyleLbl="node1" presStyleIdx="0" presStyleCnt="36" custLinFactNeighborX="-344" custLinFactNeighborY="-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D5867-8906-4667-A3B8-602E3A35470E}" type="pres">
      <dgm:prSet presAssocID="{D1509C75-2064-4009-B8EA-010B29C51D13}" presName="spacing" presStyleCnt="0"/>
      <dgm:spPr/>
    </dgm:pt>
    <dgm:pt modelId="{9996F6C5-5789-44EE-8921-ACA582FE1D3B}" type="pres">
      <dgm:prSet presAssocID="{BC8FF769-531F-4468-AC09-285340BE7273}" presName="composite" presStyleCnt="0"/>
      <dgm:spPr/>
    </dgm:pt>
    <dgm:pt modelId="{BCD63DEF-BC72-4620-9F28-1E6DB7041830}" type="pres">
      <dgm:prSet presAssocID="{BC8FF769-531F-4468-AC09-285340BE7273}" presName="imgShp" presStyleLbl="fgImgPlace1" presStyleIdx="1" presStyleCnt="36"/>
      <dgm:spPr/>
    </dgm:pt>
    <dgm:pt modelId="{C171AFBC-8F8C-4D87-94DE-41BF89E10BDF}" type="pres">
      <dgm:prSet presAssocID="{BC8FF769-531F-4468-AC09-285340BE7273}" presName="txShp" presStyleLbl="node1" presStyleIdx="1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A1FE2-6E37-41EE-8BC4-F60366A6407A}" type="pres">
      <dgm:prSet presAssocID="{59EDD53A-07EC-4433-9AEA-10DA2A6F0E3C}" presName="spacing" presStyleCnt="0"/>
      <dgm:spPr/>
    </dgm:pt>
    <dgm:pt modelId="{A08BA4B1-0E15-4026-AC0A-8F2C8DC05BC0}" type="pres">
      <dgm:prSet presAssocID="{EBFC1429-8741-4A7D-BFBF-A66F32734A80}" presName="composite" presStyleCnt="0"/>
      <dgm:spPr/>
    </dgm:pt>
    <dgm:pt modelId="{F629D534-EEFC-43DC-AFEF-81327D5FD59F}" type="pres">
      <dgm:prSet presAssocID="{EBFC1429-8741-4A7D-BFBF-A66F32734A80}" presName="imgShp" presStyleLbl="fgImgPlace1" presStyleIdx="2" presStyleCnt="36"/>
      <dgm:spPr/>
    </dgm:pt>
    <dgm:pt modelId="{621E902A-983C-47B3-AA94-02398534553F}" type="pres">
      <dgm:prSet presAssocID="{EBFC1429-8741-4A7D-BFBF-A66F32734A80}" presName="txShp" presStyleLbl="node1" presStyleIdx="2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53BE8-B9B7-48A7-B0E3-A8E3BA3988BF}" type="pres">
      <dgm:prSet presAssocID="{72E78C4F-3762-4387-BCE0-3ED35C415181}" presName="spacing" presStyleCnt="0"/>
      <dgm:spPr/>
    </dgm:pt>
    <dgm:pt modelId="{1D3751D2-2E58-412C-8455-2B69B5E2DAA7}" type="pres">
      <dgm:prSet presAssocID="{E0A2F294-041F-4FD6-97D7-8EE565E9F025}" presName="composite" presStyleCnt="0"/>
      <dgm:spPr/>
    </dgm:pt>
    <dgm:pt modelId="{DB34D083-4D75-4D8E-B630-13CFD3249107}" type="pres">
      <dgm:prSet presAssocID="{E0A2F294-041F-4FD6-97D7-8EE565E9F025}" presName="imgShp" presStyleLbl="fgImgPlace1" presStyleIdx="3" presStyleCnt="36"/>
      <dgm:spPr/>
    </dgm:pt>
    <dgm:pt modelId="{A5D3BEAA-5D95-44FC-BAD1-2127DA34B1F5}" type="pres">
      <dgm:prSet presAssocID="{E0A2F294-041F-4FD6-97D7-8EE565E9F025}" presName="txShp" presStyleLbl="node1" presStyleIdx="3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A07B1-A507-4368-97BA-C64261FA96AC}" type="pres">
      <dgm:prSet presAssocID="{344F4721-F482-4CFA-B9B8-8E7C8C78EED0}" presName="spacing" presStyleCnt="0"/>
      <dgm:spPr/>
    </dgm:pt>
    <dgm:pt modelId="{20FE0E4C-938C-4254-A112-72E4B66D0706}" type="pres">
      <dgm:prSet presAssocID="{EE0CF1F4-C33B-4459-9179-DF8F0317963E}" presName="composite" presStyleCnt="0"/>
      <dgm:spPr/>
    </dgm:pt>
    <dgm:pt modelId="{82DD7DB3-E39C-4330-86E2-B85C4217F15E}" type="pres">
      <dgm:prSet presAssocID="{EE0CF1F4-C33B-4459-9179-DF8F0317963E}" presName="imgShp" presStyleLbl="fgImgPlace1" presStyleIdx="4" presStyleCnt="36"/>
      <dgm:spPr/>
    </dgm:pt>
    <dgm:pt modelId="{6EF71AE5-B0E2-4541-960F-BBBCCDB742C2}" type="pres">
      <dgm:prSet presAssocID="{EE0CF1F4-C33B-4459-9179-DF8F0317963E}" presName="txShp" presStyleLbl="node1" presStyleIdx="4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A211F-3116-4C44-82D1-4D411D665FDC}" type="pres">
      <dgm:prSet presAssocID="{32175D03-DEDA-43C2-ADEA-337F243D21A5}" presName="spacing" presStyleCnt="0"/>
      <dgm:spPr/>
    </dgm:pt>
    <dgm:pt modelId="{30081838-9513-4EF0-84DC-220C613A9A49}" type="pres">
      <dgm:prSet presAssocID="{53119E5F-25B0-4CC7-A6DA-9D433DBE0807}" presName="composite" presStyleCnt="0"/>
      <dgm:spPr/>
    </dgm:pt>
    <dgm:pt modelId="{E708E703-56FE-4358-8BBD-B8F1F993C508}" type="pres">
      <dgm:prSet presAssocID="{53119E5F-25B0-4CC7-A6DA-9D433DBE0807}" presName="imgShp" presStyleLbl="fgImgPlace1" presStyleIdx="5" presStyleCnt="36"/>
      <dgm:spPr/>
    </dgm:pt>
    <dgm:pt modelId="{3E76B10C-8962-43C0-952A-58A0BD134CCA}" type="pres">
      <dgm:prSet presAssocID="{53119E5F-25B0-4CC7-A6DA-9D433DBE0807}" presName="txShp" presStyleLbl="node1" presStyleIdx="5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303B6-CD93-457E-B10F-7EB34F41E562}" type="pres">
      <dgm:prSet presAssocID="{3864ADD7-1EA0-4C06-839B-DE42124F525A}" presName="spacing" presStyleCnt="0"/>
      <dgm:spPr/>
    </dgm:pt>
    <dgm:pt modelId="{212F4683-997A-44F3-932A-E8F26CA7850F}" type="pres">
      <dgm:prSet presAssocID="{A4F9C1EB-3378-42E8-BAD2-3D32D138731C}" presName="composite" presStyleCnt="0"/>
      <dgm:spPr/>
    </dgm:pt>
    <dgm:pt modelId="{56F7E129-7293-4BC0-B4F2-DC7E6EFC83AA}" type="pres">
      <dgm:prSet presAssocID="{A4F9C1EB-3378-42E8-BAD2-3D32D138731C}" presName="imgShp" presStyleLbl="fgImgPlace1" presStyleIdx="6" presStyleCnt="36"/>
      <dgm:spPr/>
    </dgm:pt>
    <dgm:pt modelId="{8AE1E91F-F10D-43F8-9EAB-5F1992AF253A}" type="pres">
      <dgm:prSet presAssocID="{A4F9C1EB-3378-42E8-BAD2-3D32D138731C}" presName="txShp" presStyleLbl="node1" presStyleIdx="6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92455-E88B-47F0-AA5D-42A0DEDDE42C}" type="pres">
      <dgm:prSet presAssocID="{09A991D7-A450-4B75-885B-775D053BAFFE}" presName="spacing" presStyleCnt="0"/>
      <dgm:spPr/>
    </dgm:pt>
    <dgm:pt modelId="{2F37F6DD-6C7A-4BF6-B436-9AE222B187D5}" type="pres">
      <dgm:prSet presAssocID="{709E37ED-5356-48AC-8950-A59477F1563B}" presName="composite" presStyleCnt="0"/>
      <dgm:spPr/>
    </dgm:pt>
    <dgm:pt modelId="{453D2779-E658-4309-BE25-42E54930DD88}" type="pres">
      <dgm:prSet presAssocID="{709E37ED-5356-48AC-8950-A59477F1563B}" presName="imgShp" presStyleLbl="fgImgPlace1" presStyleIdx="7" presStyleCnt="36"/>
      <dgm:spPr/>
    </dgm:pt>
    <dgm:pt modelId="{7AA655E4-BEAB-4943-B05B-6EF291DC1CA0}" type="pres">
      <dgm:prSet presAssocID="{709E37ED-5356-48AC-8950-A59477F1563B}" presName="txShp" presStyleLbl="node1" presStyleIdx="7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6997B-5625-464E-AA60-CE937AE63944}" type="pres">
      <dgm:prSet presAssocID="{BDBECF84-78F5-4382-A104-519FE4DABECA}" presName="spacing" presStyleCnt="0"/>
      <dgm:spPr/>
    </dgm:pt>
    <dgm:pt modelId="{0C4A920A-769D-4E9E-8758-E4BE22131D15}" type="pres">
      <dgm:prSet presAssocID="{62BB1507-8745-4C2B-833C-F0665053F665}" presName="composite" presStyleCnt="0"/>
      <dgm:spPr/>
    </dgm:pt>
    <dgm:pt modelId="{DCB17E2A-36F1-4D94-844F-FC2E96B2D476}" type="pres">
      <dgm:prSet presAssocID="{62BB1507-8745-4C2B-833C-F0665053F665}" presName="imgShp" presStyleLbl="fgImgPlace1" presStyleIdx="8" presStyleCnt="36"/>
      <dgm:spPr/>
    </dgm:pt>
    <dgm:pt modelId="{B83CE514-51E6-4BFA-AE2F-0DF8DC3E5B41}" type="pres">
      <dgm:prSet presAssocID="{62BB1507-8745-4C2B-833C-F0665053F665}" presName="txShp" presStyleLbl="node1" presStyleIdx="8" presStyleCnt="36" custLinFactNeighborX="-249" custLinFactNeighborY="-9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2A78A-9811-4E40-81CA-2B4846AC0248}" type="pres">
      <dgm:prSet presAssocID="{FB079D9B-249A-44A7-B19D-151C2459064F}" presName="spacing" presStyleCnt="0"/>
      <dgm:spPr/>
    </dgm:pt>
    <dgm:pt modelId="{FE82C226-E991-4430-8499-B3983C628C3C}" type="pres">
      <dgm:prSet presAssocID="{89DE72E8-79F4-48D8-9240-E12264220B7C}" presName="composite" presStyleCnt="0"/>
      <dgm:spPr/>
    </dgm:pt>
    <dgm:pt modelId="{C975156B-0E34-4BD3-B5C7-64C7931BBC99}" type="pres">
      <dgm:prSet presAssocID="{89DE72E8-79F4-48D8-9240-E12264220B7C}" presName="imgShp" presStyleLbl="fgImgPlace1" presStyleIdx="9" presStyleCnt="36"/>
      <dgm:spPr/>
    </dgm:pt>
    <dgm:pt modelId="{57719C02-6513-4F6D-B17D-7FB56329F612}" type="pres">
      <dgm:prSet presAssocID="{89DE72E8-79F4-48D8-9240-E12264220B7C}" presName="txShp" presStyleLbl="node1" presStyleIdx="9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8089-2077-43C8-8036-D71555A32627}" type="pres">
      <dgm:prSet presAssocID="{27385D9F-F41A-426B-9391-72689B34E6F8}" presName="spacing" presStyleCnt="0"/>
      <dgm:spPr/>
    </dgm:pt>
    <dgm:pt modelId="{DA7B810C-D864-4A84-B46C-A607C7F11783}" type="pres">
      <dgm:prSet presAssocID="{600D72BD-EBDA-4530-B60E-C17BC67BC2C2}" presName="composite" presStyleCnt="0"/>
      <dgm:spPr/>
    </dgm:pt>
    <dgm:pt modelId="{81BF0CE4-E19D-43D5-AAFE-44990E7EB3E3}" type="pres">
      <dgm:prSet presAssocID="{600D72BD-EBDA-4530-B60E-C17BC67BC2C2}" presName="imgShp" presStyleLbl="fgImgPlace1" presStyleIdx="10" presStyleCnt="36"/>
      <dgm:spPr/>
    </dgm:pt>
    <dgm:pt modelId="{9103172D-9937-4887-82EC-B941C447BD9F}" type="pres">
      <dgm:prSet presAssocID="{600D72BD-EBDA-4530-B60E-C17BC67BC2C2}" presName="txShp" presStyleLbl="node1" presStyleIdx="10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4AE83-A2E6-476C-8DF0-DC316FC0D047}" type="pres">
      <dgm:prSet presAssocID="{C88AF8E0-F3C5-45AF-9074-CFC24F2FED68}" presName="spacing" presStyleCnt="0"/>
      <dgm:spPr/>
    </dgm:pt>
    <dgm:pt modelId="{438B9134-7B7E-452C-B569-DEA6A11CD212}" type="pres">
      <dgm:prSet presAssocID="{9FB1F6E4-68B8-4EBD-A237-D0F07E888D3A}" presName="composite" presStyleCnt="0"/>
      <dgm:spPr/>
    </dgm:pt>
    <dgm:pt modelId="{323E9253-D5E0-4E36-899E-0E3BD832472B}" type="pres">
      <dgm:prSet presAssocID="{9FB1F6E4-68B8-4EBD-A237-D0F07E888D3A}" presName="imgShp" presStyleLbl="fgImgPlace1" presStyleIdx="11" presStyleCnt="36"/>
      <dgm:spPr/>
    </dgm:pt>
    <dgm:pt modelId="{A7CD0C47-1A43-4015-BCE1-AE4BD2CFE5F8}" type="pres">
      <dgm:prSet presAssocID="{9FB1F6E4-68B8-4EBD-A237-D0F07E888D3A}" presName="txShp" presStyleLbl="node1" presStyleIdx="11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80570-1620-4290-90D5-8480C28D2591}" type="pres">
      <dgm:prSet presAssocID="{5D350408-D525-4776-87C1-B319F0C52F83}" presName="spacing" presStyleCnt="0"/>
      <dgm:spPr/>
    </dgm:pt>
    <dgm:pt modelId="{4643650B-E85A-488C-8A37-E20B472E8A1E}" type="pres">
      <dgm:prSet presAssocID="{28B86D6C-94CB-431D-B4F5-5CCC011A228A}" presName="composite" presStyleCnt="0"/>
      <dgm:spPr/>
    </dgm:pt>
    <dgm:pt modelId="{985EF79D-0DB9-40F3-B842-8BF28B19597E}" type="pres">
      <dgm:prSet presAssocID="{28B86D6C-94CB-431D-B4F5-5CCC011A228A}" presName="imgShp" presStyleLbl="fgImgPlace1" presStyleIdx="12" presStyleCnt="36"/>
      <dgm:spPr/>
    </dgm:pt>
    <dgm:pt modelId="{A2B347E2-46A1-4532-98BF-F6AC11212F4D}" type="pres">
      <dgm:prSet presAssocID="{28B86D6C-94CB-431D-B4F5-5CCC011A228A}" presName="txShp" presStyleLbl="node1" presStyleIdx="12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B16C9-DAA2-4F6C-85C1-774AF53AF558}" type="pres">
      <dgm:prSet presAssocID="{9118ACDF-8055-4159-9E1F-A8F583DCE454}" presName="spacing" presStyleCnt="0"/>
      <dgm:spPr/>
    </dgm:pt>
    <dgm:pt modelId="{A9B17AD3-419D-4AA5-8587-56941844A9C2}" type="pres">
      <dgm:prSet presAssocID="{E6A49F3B-1127-4542-9F56-B01DDAF504BE}" presName="composite" presStyleCnt="0"/>
      <dgm:spPr/>
    </dgm:pt>
    <dgm:pt modelId="{5AD642DD-7ECA-4597-A1DC-C8C4DC6904E5}" type="pres">
      <dgm:prSet presAssocID="{E6A49F3B-1127-4542-9F56-B01DDAF504BE}" presName="imgShp" presStyleLbl="fgImgPlace1" presStyleIdx="13" presStyleCnt="36"/>
      <dgm:spPr/>
    </dgm:pt>
    <dgm:pt modelId="{7AD0C8FE-F268-4A47-B0BE-D1D2CC997890}" type="pres">
      <dgm:prSet presAssocID="{E6A49F3B-1127-4542-9F56-B01DDAF504BE}" presName="txShp" presStyleLbl="node1" presStyleIdx="13" presStyleCnt="36" custLinFactNeighborY="-7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2072-F8D1-4CDD-A3A7-0B4D61FD3E51}" type="pres">
      <dgm:prSet presAssocID="{B61F4382-BE3E-4665-A8E4-EA740C97C10C}" presName="spacing" presStyleCnt="0"/>
      <dgm:spPr/>
    </dgm:pt>
    <dgm:pt modelId="{719B50D8-2BBD-49F9-A6FD-0E32314045C8}" type="pres">
      <dgm:prSet presAssocID="{C7C00832-2300-43CF-B921-248B2DE61362}" presName="composite" presStyleCnt="0"/>
      <dgm:spPr/>
    </dgm:pt>
    <dgm:pt modelId="{7A4121B2-B8F7-43DB-A690-6FBF3474501C}" type="pres">
      <dgm:prSet presAssocID="{C7C00832-2300-43CF-B921-248B2DE61362}" presName="imgShp" presStyleLbl="fgImgPlace1" presStyleIdx="14" presStyleCnt="36"/>
      <dgm:spPr/>
    </dgm:pt>
    <dgm:pt modelId="{66DDFA06-2B3A-4249-82DC-88DC4E654045}" type="pres">
      <dgm:prSet presAssocID="{C7C00832-2300-43CF-B921-248B2DE61362}" presName="txShp" presStyleLbl="node1" presStyleIdx="14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F1B0D-621C-4041-9BC4-BEFC1DC1CE1E}" type="pres">
      <dgm:prSet presAssocID="{818E47EC-C034-40B9-B626-73E60C5DED94}" presName="spacing" presStyleCnt="0"/>
      <dgm:spPr/>
    </dgm:pt>
    <dgm:pt modelId="{EED81DD3-13B8-4B5B-AC75-EB629323B079}" type="pres">
      <dgm:prSet presAssocID="{D392FC8E-934D-46BD-B9A3-CEB763B4EED4}" presName="composite" presStyleCnt="0"/>
      <dgm:spPr/>
    </dgm:pt>
    <dgm:pt modelId="{AA63F08D-9507-4591-8C7C-EC87B9B43387}" type="pres">
      <dgm:prSet presAssocID="{D392FC8E-934D-46BD-B9A3-CEB763B4EED4}" presName="imgShp" presStyleLbl="fgImgPlace1" presStyleIdx="15" presStyleCnt="36"/>
      <dgm:spPr/>
    </dgm:pt>
    <dgm:pt modelId="{CBD293AC-C1B8-4081-A4AC-2C8E97E4506B}" type="pres">
      <dgm:prSet presAssocID="{D392FC8E-934D-46BD-B9A3-CEB763B4EED4}" presName="txShp" presStyleLbl="node1" presStyleIdx="15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A48A1-5E11-4713-9860-AB38D93386C7}" type="pres">
      <dgm:prSet presAssocID="{D03C8A39-60AB-4804-9F4B-A9FB3CF62572}" presName="spacing" presStyleCnt="0"/>
      <dgm:spPr/>
    </dgm:pt>
    <dgm:pt modelId="{5DCF1095-8A1F-4801-A8AB-C9212CDEB787}" type="pres">
      <dgm:prSet presAssocID="{432287E7-BA64-4971-8745-A8E31C76FADC}" presName="composite" presStyleCnt="0"/>
      <dgm:spPr/>
    </dgm:pt>
    <dgm:pt modelId="{A3DE364D-9855-43D8-BF7C-14769816AB26}" type="pres">
      <dgm:prSet presAssocID="{432287E7-BA64-4971-8745-A8E31C76FADC}" presName="imgShp" presStyleLbl="fgImgPlace1" presStyleIdx="16" presStyleCnt="36"/>
      <dgm:spPr/>
    </dgm:pt>
    <dgm:pt modelId="{647FAE4B-5E93-4584-B201-6B4A29DCF251}" type="pres">
      <dgm:prSet presAssocID="{432287E7-BA64-4971-8745-A8E31C76FADC}" presName="txShp" presStyleLbl="node1" presStyleIdx="16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DC1FB-5518-47B5-8680-C9EEADEB7E88}" type="pres">
      <dgm:prSet presAssocID="{7A5E7F14-0F11-4CD2-90D5-65FCE4E110A7}" presName="spacing" presStyleCnt="0"/>
      <dgm:spPr/>
    </dgm:pt>
    <dgm:pt modelId="{DDA6CF12-9462-4D33-8AF8-8AB1BC04F459}" type="pres">
      <dgm:prSet presAssocID="{02BBD634-2725-42B7-94E7-74E24A0D8F48}" presName="composite" presStyleCnt="0"/>
      <dgm:spPr/>
    </dgm:pt>
    <dgm:pt modelId="{9BCFF115-986C-4036-9F1B-58996DBBB613}" type="pres">
      <dgm:prSet presAssocID="{02BBD634-2725-42B7-94E7-74E24A0D8F48}" presName="imgShp" presStyleLbl="fgImgPlace1" presStyleIdx="17" presStyleCnt="36"/>
      <dgm:spPr/>
    </dgm:pt>
    <dgm:pt modelId="{F42ED924-46C6-4AB9-8A49-8D91C175EE44}" type="pres">
      <dgm:prSet presAssocID="{02BBD634-2725-42B7-94E7-74E24A0D8F48}" presName="txShp" presStyleLbl="node1" presStyleIdx="17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7F6F5-3259-443A-B42A-D9E0319AAE76}" type="pres">
      <dgm:prSet presAssocID="{95787583-D8D9-4601-B398-2398869C28E1}" presName="spacing" presStyleCnt="0"/>
      <dgm:spPr/>
    </dgm:pt>
    <dgm:pt modelId="{BC1010D0-AC53-482F-A182-1659C731C7EC}" type="pres">
      <dgm:prSet presAssocID="{7D5BF4E5-C8F9-4536-856C-A9587A7C4EE2}" presName="composite" presStyleCnt="0"/>
      <dgm:spPr/>
    </dgm:pt>
    <dgm:pt modelId="{D981417E-20CF-4894-9A59-7E129B527B0C}" type="pres">
      <dgm:prSet presAssocID="{7D5BF4E5-C8F9-4536-856C-A9587A7C4EE2}" presName="imgShp" presStyleLbl="fgImgPlace1" presStyleIdx="18" presStyleCnt="36"/>
      <dgm:spPr/>
    </dgm:pt>
    <dgm:pt modelId="{B256DCF0-D968-4DE4-A385-656CDD023A3F}" type="pres">
      <dgm:prSet presAssocID="{7D5BF4E5-C8F9-4536-856C-A9587A7C4EE2}" presName="txShp" presStyleLbl="node1" presStyleIdx="18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C387F-584C-4466-A00A-965A6256F41E}" type="pres">
      <dgm:prSet presAssocID="{59A71CCF-E3C4-409A-AA24-B50ACF139E59}" presName="spacing" presStyleCnt="0"/>
      <dgm:spPr/>
    </dgm:pt>
    <dgm:pt modelId="{B73A139C-8254-4FA4-943C-E6D38CEE5A1B}" type="pres">
      <dgm:prSet presAssocID="{0377F3BC-43E8-4700-AD61-E5B6FB51CE7E}" presName="composite" presStyleCnt="0"/>
      <dgm:spPr/>
    </dgm:pt>
    <dgm:pt modelId="{F5303084-0CA5-494B-8F2F-E3FA05D5A430}" type="pres">
      <dgm:prSet presAssocID="{0377F3BC-43E8-4700-AD61-E5B6FB51CE7E}" presName="imgShp" presStyleLbl="fgImgPlace1" presStyleIdx="19" presStyleCnt="36"/>
      <dgm:spPr/>
    </dgm:pt>
    <dgm:pt modelId="{A692BE85-1C11-4E4A-B85B-767E46C2DCE3}" type="pres">
      <dgm:prSet presAssocID="{0377F3BC-43E8-4700-AD61-E5B6FB51CE7E}" presName="txShp" presStyleLbl="node1" presStyleIdx="19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066E9-C83A-4ED2-9618-DA177DD56C1E}" type="pres">
      <dgm:prSet presAssocID="{0211A6B1-62C2-4CB4-A6D3-0D484801ACB6}" presName="spacing" presStyleCnt="0"/>
      <dgm:spPr/>
    </dgm:pt>
    <dgm:pt modelId="{1B5A4614-D153-43A1-9085-89F9BA6AA38B}" type="pres">
      <dgm:prSet presAssocID="{90450A4A-1636-4333-91EF-990EE5F475A6}" presName="composite" presStyleCnt="0"/>
      <dgm:spPr/>
    </dgm:pt>
    <dgm:pt modelId="{3931FD74-818B-4E43-89FA-84189866E5AC}" type="pres">
      <dgm:prSet presAssocID="{90450A4A-1636-4333-91EF-990EE5F475A6}" presName="imgShp" presStyleLbl="fgImgPlace1" presStyleIdx="20" presStyleCnt="36"/>
      <dgm:spPr/>
    </dgm:pt>
    <dgm:pt modelId="{94D74536-28AB-417F-BED3-931D00BCD130}" type="pres">
      <dgm:prSet presAssocID="{90450A4A-1636-4333-91EF-990EE5F475A6}" presName="txShp" presStyleLbl="node1" presStyleIdx="20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E985F-A3E1-4E6B-BE40-683E2F8B25B6}" type="pres">
      <dgm:prSet presAssocID="{B0032D73-B9F6-49C4-B510-66A96F96818D}" presName="spacing" presStyleCnt="0"/>
      <dgm:spPr/>
    </dgm:pt>
    <dgm:pt modelId="{5ED3379C-7791-4A1C-AAA8-27EDFE89812C}" type="pres">
      <dgm:prSet presAssocID="{CA47F822-C5A0-4564-8B8B-40A9EA45A80B}" presName="composite" presStyleCnt="0"/>
      <dgm:spPr/>
    </dgm:pt>
    <dgm:pt modelId="{4B02154A-2452-4A58-860F-0B8D2606FDB9}" type="pres">
      <dgm:prSet presAssocID="{CA47F822-C5A0-4564-8B8B-40A9EA45A80B}" presName="imgShp" presStyleLbl="fgImgPlace1" presStyleIdx="21" presStyleCnt="36"/>
      <dgm:spPr/>
    </dgm:pt>
    <dgm:pt modelId="{1EF5E424-7582-4242-90E5-8DB051C1667C}" type="pres">
      <dgm:prSet presAssocID="{CA47F822-C5A0-4564-8B8B-40A9EA45A80B}" presName="txShp" presStyleLbl="node1" presStyleIdx="21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9F84-4936-4B5D-B52C-7327A50E8421}" type="pres">
      <dgm:prSet presAssocID="{8BFFB532-87E6-4A96-8297-A6F6167F78B9}" presName="spacing" presStyleCnt="0"/>
      <dgm:spPr/>
    </dgm:pt>
    <dgm:pt modelId="{24C80301-491F-4740-AB58-89A61F4222CB}" type="pres">
      <dgm:prSet presAssocID="{68944359-8150-4DFC-8B0E-71338F775F90}" presName="composite" presStyleCnt="0"/>
      <dgm:spPr/>
    </dgm:pt>
    <dgm:pt modelId="{627BF25D-2F83-40BD-B293-DEE8340FB716}" type="pres">
      <dgm:prSet presAssocID="{68944359-8150-4DFC-8B0E-71338F775F90}" presName="imgShp" presStyleLbl="fgImgPlace1" presStyleIdx="22" presStyleCnt="36"/>
      <dgm:spPr/>
    </dgm:pt>
    <dgm:pt modelId="{BA53F1CB-D76F-4621-B4DB-B4449104D69C}" type="pres">
      <dgm:prSet presAssocID="{68944359-8150-4DFC-8B0E-71338F775F90}" presName="txShp" presStyleLbl="node1" presStyleIdx="22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50EC1-7D75-4BDC-8BBE-1EE9B0DE1EB2}" type="pres">
      <dgm:prSet presAssocID="{60E2EA7D-FBFE-4C7A-B7C0-38986CC6E0A4}" presName="spacing" presStyleCnt="0"/>
      <dgm:spPr/>
    </dgm:pt>
    <dgm:pt modelId="{3DA15D63-4E7D-4B16-A3E8-DB96F8CF5384}" type="pres">
      <dgm:prSet presAssocID="{C3240AE1-3A75-4B17-928A-0FB21600CAA8}" presName="composite" presStyleCnt="0"/>
      <dgm:spPr/>
    </dgm:pt>
    <dgm:pt modelId="{41F190CB-9191-4846-B424-7B40596B18A0}" type="pres">
      <dgm:prSet presAssocID="{C3240AE1-3A75-4B17-928A-0FB21600CAA8}" presName="imgShp" presStyleLbl="fgImgPlace1" presStyleIdx="23" presStyleCnt="36"/>
      <dgm:spPr/>
    </dgm:pt>
    <dgm:pt modelId="{CBC26101-FB05-452E-9FBB-A99DAF4200FD}" type="pres">
      <dgm:prSet presAssocID="{C3240AE1-3A75-4B17-928A-0FB21600CAA8}" presName="txShp" presStyleLbl="node1" presStyleIdx="23" presStyleCnt="36" custLinFactY="561965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46681-3D8C-435D-9D09-B98ECCB4FE39}" type="pres">
      <dgm:prSet presAssocID="{1B03B528-B21F-406B-91CE-5E265806DFB7}" presName="spacing" presStyleCnt="0"/>
      <dgm:spPr/>
    </dgm:pt>
    <dgm:pt modelId="{40816490-D3EC-4AF6-AC81-70E340C71CA9}" type="pres">
      <dgm:prSet presAssocID="{00CC6D69-080C-4ADB-9926-75C7EBDF28B0}" presName="composite" presStyleCnt="0"/>
      <dgm:spPr/>
    </dgm:pt>
    <dgm:pt modelId="{E3D81F1B-5693-4C16-8738-3579CDB5B1E4}" type="pres">
      <dgm:prSet presAssocID="{00CC6D69-080C-4ADB-9926-75C7EBDF28B0}" presName="imgShp" presStyleLbl="fgImgPlace1" presStyleIdx="24" presStyleCnt="36"/>
      <dgm:spPr/>
    </dgm:pt>
    <dgm:pt modelId="{FD25DF76-A857-405D-92AC-C025D7DCDE44}" type="pres">
      <dgm:prSet presAssocID="{00CC6D69-080C-4ADB-9926-75C7EBDF28B0}" presName="txShp" presStyleLbl="node1" presStyleIdx="24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657A2-FDDE-4605-9421-755D80F8EB41}" type="pres">
      <dgm:prSet presAssocID="{EC7660B8-ABB1-4F41-8B43-B4CBD52777B6}" presName="spacing" presStyleCnt="0"/>
      <dgm:spPr/>
    </dgm:pt>
    <dgm:pt modelId="{E1722FD2-B360-4020-B5C4-49831288BD30}" type="pres">
      <dgm:prSet presAssocID="{DB80105B-3E0B-4F7A-997B-3EB724F0F2AF}" presName="composite" presStyleCnt="0"/>
      <dgm:spPr/>
    </dgm:pt>
    <dgm:pt modelId="{DF3D22D7-7054-452A-BA84-8C6A1CEB409B}" type="pres">
      <dgm:prSet presAssocID="{DB80105B-3E0B-4F7A-997B-3EB724F0F2AF}" presName="imgShp" presStyleLbl="fgImgPlace1" presStyleIdx="25" presStyleCnt="36"/>
      <dgm:spPr/>
    </dgm:pt>
    <dgm:pt modelId="{1880D6BD-B9DF-40C4-8E93-1099E8FF5241}" type="pres">
      <dgm:prSet presAssocID="{DB80105B-3E0B-4F7A-997B-3EB724F0F2AF}" presName="txShp" presStyleLbl="node1" presStyleIdx="25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4E788-051A-4FFF-816E-6034A5BFBD5F}" type="pres">
      <dgm:prSet presAssocID="{EC21FB74-F929-4AB4-9496-39667D6C3E32}" presName="spacing" presStyleCnt="0"/>
      <dgm:spPr/>
    </dgm:pt>
    <dgm:pt modelId="{66F87BB2-9063-4DE3-9C2D-FDA06CCB66CF}" type="pres">
      <dgm:prSet presAssocID="{A2E3B0A5-ADDC-4DD4-B4C2-6012F7A22856}" presName="composite" presStyleCnt="0"/>
      <dgm:spPr/>
    </dgm:pt>
    <dgm:pt modelId="{0DF05C16-AD43-4CBE-A823-7ECF0333EBB4}" type="pres">
      <dgm:prSet presAssocID="{A2E3B0A5-ADDC-4DD4-B4C2-6012F7A22856}" presName="imgShp" presStyleLbl="fgImgPlace1" presStyleIdx="26" presStyleCnt="36"/>
      <dgm:spPr/>
    </dgm:pt>
    <dgm:pt modelId="{0B2D6840-C611-407C-8964-F11AA9E802C2}" type="pres">
      <dgm:prSet presAssocID="{A2E3B0A5-ADDC-4DD4-B4C2-6012F7A22856}" presName="txShp" presStyleLbl="node1" presStyleIdx="26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AFD52-A822-4169-97A1-4862135947EE}" type="pres">
      <dgm:prSet presAssocID="{D9094137-F0E5-4BC8-9A9C-5D1AF9759D66}" presName="spacing" presStyleCnt="0"/>
      <dgm:spPr/>
    </dgm:pt>
    <dgm:pt modelId="{340D497B-7A93-4ABE-A216-4C266D22EF27}" type="pres">
      <dgm:prSet presAssocID="{BDD88C57-CCC0-4F9E-85E3-6A0D0017892C}" presName="composite" presStyleCnt="0"/>
      <dgm:spPr/>
    </dgm:pt>
    <dgm:pt modelId="{22EC771F-7CCD-456A-9D14-BF9896B02FBE}" type="pres">
      <dgm:prSet presAssocID="{BDD88C57-CCC0-4F9E-85E3-6A0D0017892C}" presName="imgShp" presStyleLbl="fgImgPlace1" presStyleIdx="27" presStyleCnt="36"/>
      <dgm:spPr/>
    </dgm:pt>
    <dgm:pt modelId="{81919066-1BA8-488A-BB57-0DD8EFB4D5BD}" type="pres">
      <dgm:prSet presAssocID="{BDD88C57-CCC0-4F9E-85E3-6A0D0017892C}" presName="txShp" presStyleLbl="node1" presStyleIdx="27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FEE0-EB70-4B28-8152-FDDF6E84A285}" type="pres">
      <dgm:prSet presAssocID="{A7F8C23E-190F-4B4B-BFDB-9E788DDD83A1}" presName="spacing" presStyleCnt="0"/>
      <dgm:spPr/>
    </dgm:pt>
    <dgm:pt modelId="{E4480699-F1C2-4A6A-A947-0799691E3029}" type="pres">
      <dgm:prSet presAssocID="{0739BF56-8EB2-4144-AE13-83F1C749A5AF}" presName="composite" presStyleCnt="0"/>
      <dgm:spPr/>
    </dgm:pt>
    <dgm:pt modelId="{43AB093C-69A9-42AC-B003-6083D8E084C2}" type="pres">
      <dgm:prSet presAssocID="{0739BF56-8EB2-4144-AE13-83F1C749A5AF}" presName="imgShp" presStyleLbl="fgImgPlace1" presStyleIdx="28" presStyleCnt="36"/>
      <dgm:spPr/>
    </dgm:pt>
    <dgm:pt modelId="{E3C73778-CBC6-4ECA-812F-004A4B869EA3}" type="pres">
      <dgm:prSet presAssocID="{0739BF56-8EB2-4144-AE13-83F1C749A5AF}" presName="txShp" presStyleLbl="node1" presStyleIdx="28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A83A2-BE0D-4ECE-8593-35A95FE24300}" type="pres">
      <dgm:prSet presAssocID="{B82FB01B-6FBE-4C32-8850-C5EDB0C0D76B}" presName="spacing" presStyleCnt="0"/>
      <dgm:spPr/>
    </dgm:pt>
    <dgm:pt modelId="{37D78D10-9320-4529-9D6C-FFA0EC400181}" type="pres">
      <dgm:prSet presAssocID="{022962E3-2D80-436B-99A1-46A28B083873}" presName="composite" presStyleCnt="0"/>
      <dgm:spPr/>
    </dgm:pt>
    <dgm:pt modelId="{7A550089-F318-489C-99BE-ACD013EBACD1}" type="pres">
      <dgm:prSet presAssocID="{022962E3-2D80-436B-99A1-46A28B083873}" presName="imgShp" presStyleLbl="fgImgPlace1" presStyleIdx="29" presStyleCnt="36"/>
      <dgm:spPr/>
    </dgm:pt>
    <dgm:pt modelId="{9583030E-3E8E-4788-9BF2-31BB43EE2EBB}" type="pres">
      <dgm:prSet presAssocID="{022962E3-2D80-436B-99A1-46A28B083873}" presName="txShp" presStyleLbl="node1" presStyleIdx="29" presStyleCnt="36" custLinFactY="300000" custLinFactNeighborX="-25" custLinFactNeighborY="359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8012D-9CBF-405F-BD23-269F79278587}" type="pres">
      <dgm:prSet presAssocID="{3BFCC7CC-65B8-4236-878F-25FC2FE2EAF0}" presName="spacing" presStyleCnt="0"/>
      <dgm:spPr/>
    </dgm:pt>
    <dgm:pt modelId="{7707A9F6-EEEC-4B29-9CC3-9DD7A89A1BCE}" type="pres">
      <dgm:prSet presAssocID="{6CE1C7B4-3172-4DE2-BBD6-BD92284D960E}" presName="composite" presStyleCnt="0"/>
      <dgm:spPr/>
    </dgm:pt>
    <dgm:pt modelId="{02212727-488D-4ED9-A57E-F1D1C240EEB7}" type="pres">
      <dgm:prSet presAssocID="{6CE1C7B4-3172-4DE2-BBD6-BD92284D960E}" presName="imgShp" presStyleLbl="fgImgPlace1" presStyleIdx="30" presStyleCnt="36"/>
      <dgm:spPr/>
    </dgm:pt>
    <dgm:pt modelId="{FCC2A5F1-03D3-42CA-89BE-FFAFE3EA7A5A}" type="pres">
      <dgm:prSet presAssocID="{6CE1C7B4-3172-4DE2-BBD6-BD92284D960E}" presName="txShp" presStyleLbl="node1" presStyleIdx="30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0F7E0-A3E0-4ABA-9B81-EF2268F896A7}" type="pres">
      <dgm:prSet presAssocID="{799540C6-109E-46C0-85DD-17A740BCCAF7}" presName="spacing" presStyleCnt="0"/>
      <dgm:spPr/>
    </dgm:pt>
    <dgm:pt modelId="{3CFCAD4A-0D77-4403-809C-6BBCE5A963F9}" type="pres">
      <dgm:prSet presAssocID="{02C88131-4B24-4F50-843E-847EC878F37B}" presName="composite" presStyleCnt="0"/>
      <dgm:spPr/>
    </dgm:pt>
    <dgm:pt modelId="{D09B70B2-11A7-4D96-8C77-763D4D9D08F1}" type="pres">
      <dgm:prSet presAssocID="{02C88131-4B24-4F50-843E-847EC878F37B}" presName="imgShp" presStyleLbl="fgImgPlace1" presStyleIdx="31" presStyleCnt="36"/>
      <dgm:spPr/>
    </dgm:pt>
    <dgm:pt modelId="{5BE6DC12-6A74-4235-91DF-845AA7345672}" type="pres">
      <dgm:prSet presAssocID="{02C88131-4B24-4F50-843E-847EC878F37B}" presName="txShp" presStyleLbl="node1" presStyleIdx="31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D9459-9DBB-4912-8536-C66BDC9FCF49}" type="pres">
      <dgm:prSet presAssocID="{D306A3E7-D188-4330-9CCD-45C16DC903E6}" presName="spacing" presStyleCnt="0"/>
      <dgm:spPr/>
    </dgm:pt>
    <dgm:pt modelId="{223D9826-2231-46BD-BF95-7A0AD3904335}" type="pres">
      <dgm:prSet presAssocID="{161B0E82-B300-448E-B025-0CBCBD8A1FA7}" presName="composite" presStyleCnt="0"/>
      <dgm:spPr/>
    </dgm:pt>
    <dgm:pt modelId="{77C1277C-0205-4F38-8D6E-9717E2A7D6A6}" type="pres">
      <dgm:prSet presAssocID="{161B0E82-B300-448E-B025-0CBCBD8A1FA7}" presName="imgShp" presStyleLbl="fgImgPlace1" presStyleIdx="32" presStyleCnt="36"/>
      <dgm:spPr/>
    </dgm:pt>
    <dgm:pt modelId="{6A7FE0BA-E427-463A-A233-AEE08EA9FF8E}" type="pres">
      <dgm:prSet presAssocID="{161B0E82-B300-448E-B025-0CBCBD8A1FA7}" presName="txShp" presStyleLbl="node1" presStyleIdx="32" presStyleCnt="36" custLinFactY="-561967" custLinFactNeighborX="-268" custLinFactNeighborY="-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67EB0-83EF-4AFC-8F42-0B9D5B658646}" type="pres">
      <dgm:prSet presAssocID="{85D21855-D12D-48A9-B88D-3F664476E9D3}" presName="spacing" presStyleCnt="0"/>
      <dgm:spPr/>
    </dgm:pt>
    <dgm:pt modelId="{26F1A533-B5E5-482F-8800-C975851392B1}" type="pres">
      <dgm:prSet presAssocID="{4902A73B-80E2-4F71-9A7D-DCBDCF33F8B2}" presName="composite" presStyleCnt="0"/>
      <dgm:spPr/>
    </dgm:pt>
    <dgm:pt modelId="{27B7AA2C-9B9A-4089-AB84-FF779903EEE4}" type="pres">
      <dgm:prSet presAssocID="{4902A73B-80E2-4F71-9A7D-DCBDCF33F8B2}" presName="imgShp" presStyleLbl="fgImgPlace1" presStyleIdx="33" presStyleCnt="36"/>
      <dgm:spPr/>
    </dgm:pt>
    <dgm:pt modelId="{496BAB59-21EA-4569-9353-63802FB745BC}" type="pres">
      <dgm:prSet presAssocID="{4902A73B-80E2-4F71-9A7D-DCBDCF33F8B2}" presName="txShp" presStyleLbl="node1" presStyleIdx="33" presStyleCnt="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8D3FE-5B6F-484F-B810-7A828AAA57C8}" type="pres">
      <dgm:prSet presAssocID="{5BF7F03A-699D-4632-8E09-A57DB8E4121E}" presName="spacing" presStyleCnt="0"/>
      <dgm:spPr/>
    </dgm:pt>
    <dgm:pt modelId="{78BC0179-8018-45F7-BBFF-A78CEB60A14E}" type="pres">
      <dgm:prSet presAssocID="{BF5E918A-B4D1-4BDA-B1CC-238722703F87}" presName="composite" presStyleCnt="0"/>
      <dgm:spPr/>
    </dgm:pt>
    <dgm:pt modelId="{B626FFDF-9F0F-42F2-AAB3-00593786683D}" type="pres">
      <dgm:prSet presAssocID="{BF5E918A-B4D1-4BDA-B1CC-238722703F87}" presName="imgShp" presStyleLbl="fgImgPlace1" presStyleIdx="34" presStyleCnt="36"/>
      <dgm:spPr/>
    </dgm:pt>
    <dgm:pt modelId="{7AEFD62C-C76F-4912-9370-63C29442C7CD}" type="pres">
      <dgm:prSet presAssocID="{BF5E918A-B4D1-4BDA-B1CC-238722703F87}" presName="txShp" presStyleLbl="node1" presStyleIdx="34" presStyleCnt="36" custLinFactY="-300000" custLinFactNeighborY="-35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7058-F398-4DFA-9AFB-FD13B404D1CA}" type="pres">
      <dgm:prSet presAssocID="{2FC82447-C415-4B0E-9ED4-E5A3A3767DDD}" presName="spacing" presStyleCnt="0"/>
      <dgm:spPr/>
    </dgm:pt>
    <dgm:pt modelId="{FD9460D0-3720-4447-953D-A3E6DF4C9FCB}" type="pres">
      <dgm:prSet presAssocID="{C466CD12-B629-48CD-A105-42B2D6C7B0AF}" presName="composite" presStyleCnt="0"/>
      <dgm:spPr/>
    </dgm:pt>
    <dgm:pt modelId="{E1FC5024-25D4-43AB-B73D-BDCED9EFE915}" type="pres">
      <dgm:prSet presAssocID="{C466CD12-B629-48CD-A105-42B2D6C7B0AF}" presName="imgShp" presStyleLbl="fgImgPlace1" presStyleIdx="35" presStyleCnt="36"/>
      <dgm:spPr/>
    </dgm:pt>
    <dgm:pt modelId="{118C3AEC-535E-4564-B68F-777D7AC6E6EA}" type="pres">
      <dgm:prSet presAssocID="{C466CD12-B629-48CD-A105-42B2D6C7B0AF}" presName="txShp" presStyleLbl="node1" presStyleIdx="35" presStyleCnt="36" custLinFactNeighborX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5E5724-949A-4A99-9D85-F21F8F154DE0}" srcId="{08C95B2C-EDC7-4BA3-B4B5-E1857CFB9BA5}" destId="{A4F9C1EB-3378-42E8-BAD2-3D32D138731C}" srcOrd="6" destOrd="0" parTransId="{4052BCFD-6016-49AC-AA9B-B4501FD8732A}" sibTransId="{09A991D7-A450-4B75-885B-775D053BAFFE}"/>
    <dgm:cxn modelId="{C4A5DAE4-AAA7-407C-B258-6DFD968A03E2}" type="presOf" srcId="{C3240AE1-3A75-4B17-928A-0FB21600CAA8}" destId="{CBC26101-FB05-452E-9FBB-A99DAF4200FD}" srcOrd="0" destOrd="0" presId="urn:microsoft.com/office/officeart/2005/8/layout/vList3"/>
    <dgm:cxn modelId="{01040037-984B-4D80-83FB-90AEB8F428AC}" srcId="{08C95B2C-EDC7-4BA3-B4B5-E1857CFB9BA5}" destId="{02C88131-4B24-4F50-843E-847EC878F37B}" srcOrd="31" destOrd="0" parTransId="{A1B44293-9ED4-44AF-A7C5-0587DAEA7460}" sibTransId="{D306A3E7-D188-4330-9CCD-45C16DC903E6}"/>
    <dgm:cxn modelId="{BC93D75F-BCC1-462D-B53F-8407FEA8841A}" srcId="{08C95B2C-EDC7-4BA3-B4B5-E1857CFB9BA5}" destId="{0739BF56-8EB2-4144-AE13-83F1C749A5AF}" srcOrd="28" destOrd="0" parTransId="{3FFA195B-E86C-453E-B95D-54E19AAE8509}" sibTransId="{B82FB01B-6FBE-4C32-8850-C5EDB0C0D76B}"/>
    <dgm:cxn modelId="{3E6856D1-1980-490F-A59D-6563E5067377}" srcId="{08C95B2C-EDC7-4BA3-B4B5-E1857CFB9BA5}" destId="{BDD88C57-CCC0-4F9E-85E3-6A0D0017892C}" srcOrd="27" destOrd="0" parTransId="{C56D4E18-E368-46B2-8522-D32E5A7B7758}" sibTransId="{A7F8C23E-190F-4B4B-BFDB-9E788DDD83A1}"/>
    <dgm:cxn modelId="{D7F8DB60-9BDC-419C-BC1B-4D13527171EB}" srcId="{08C95B2C-EDC7-4BA3-B4B5-E1857CFB9BA5}" destId="{600D72BD-EBDA-4530-B60E-C17BC67BC2C2}" srcOrd="10" destOrd="0" parTransId="{283E4A7D-4FFA-42BA-B8ED-D3B9ED198715}" sibTransId="{C88AF8E0-F3C5-45AF-9074-CFC24F2FED68}"/>
    <dgm:cxn modelId="{CB31F61E-16CF-49EB-BF82-3911CF7012ED}" type="presOf" srcId="{161B0E82-B300-448E-B025-0CBCBD8A1FA7}" destId="{6A7FE0BA-E427-463A-A233-AEE08EA9FF8E}" srcOrd="0" destOrd="0" presId="urn:microsoft.com/office/officeart/2005/8/layout/vList3"/>
    <dgm:cxn modelId="{C8BDE08B-CE28-448F-AFA3-D7FBD7EA543F}" srcId="{08C95B2C-EDC7-4BA3-B4B5-E1857CFB9BA5}" destId="{02BBD634-2725-42B7-94E7-74E24A0D8F48}" srcOrd="17" destOrd="0" parTransId="{3D15B4F5-D673-4D38-9542-0386C7DA3233}" sibTransId="{95787583-D8D9-4601-B398-2398869C28E1}"/>
    <dgm:cxn modelId="{6BAFA37D-E1AD-4895-9709-C765258CB59D}" type="presOf" srcId="{89DE72E8-79F4-48D8-9240-E12264220B7C}" destId="{57719C02-6513-4F6D-B17D-7FB56329F612}" srcOrd="0" destOrd="0" presId="urn:microsoft.com/office/officeart/2005/8/layout/vList3"/>
    <dgm:cxn modelId="{70BB6E9B-CB72-422D-A63F-3D63A977F555}" srcId="{08C95B2C-EDC7-4BA3-B4B5-E1857CFB9BA5}" destId="{D392FC8E-934D-46BD-B9A3-CEB763B4EED4}" srcOrd="15" destOrd="0" parTransId="{CE11EA9C-4672-4B17-8E29-E846E56258DB}" sibTransId="{D03C8A39-60AB-4804-9F4B-A9FB3CF62572}"/>
    <dgm:cxn modelId="{791A3D3C-2BBB-4A93-B8BB-08DE8D262CC9}" srcId="{08C95B2C-EDC7-4BA3-B4B5-E1857CFB9BA5}" destId="{432287E7-BA64-4971-8745-A8E31C76FADC}" srcOrd="16" destOrd="0" parTransId="{23D62DFE-913B-4B00-9D46-DE3AFFC2064E}" sibTransId="{7A5E7F14-0F11-4CD2-90D5-65FCE4E110A7}"/>
    <dgm:cxn modelId="{51017562-C96D-4E53-ABE8-14861D8FBA3B}" type="presOf" srcId="{A2E3B0A5-ADDC-4DD4-B4C2-6012F7A22856}" destId="{0B2D6840-C611-407C-8964-F11AA9E802C2}" srcOrd="0" destOrd="0" presId="urn:microsoft.com/office/officeart/2005/8/layout/vList3"/>
    <dgm:cxn modelId="{9E7BC25E-4CC2-4D57-8123-4EFCD0B70618}" type="presOf" srcId="{709E37ED-5356-48AC-8950-A59477F1563B}" destId="{7AA655E4-BEAB-4943-B05B-6EF291DC1CA0}" srcOrd="0" destOrd="0" presId="urn:microsoft.com/office/officeart/2005/8/layout/vList3"/>
    <dgm:cxn modelId="{09B63301-2841-48E6-B90C-BE7B8C144963}" srcId="{08C95B2C-EDC7-4BA3-B4B5-E1857CFB9BA5}" destId="{62BB1507-8745-4C2B-833C-F0665053F665}" srcOrd="8" destOrd="0" parTransId="{8BC80370-4A4B-46C4-8240-7AC14448474D}" sibTransId="{FB079D9B-249A-44A7-B19D-151C2459064F}"/>
    <dgm:cxn modelId="{44631044-DFB9-41AD-8E62-9E359EDE7EE4}" srcId="{08C95B2C-EDC7-4BA3-B4B5-E1857CFB9BA5}" destId="{4902A73B-80E2-4F71-9A7D-DCBDCF33F8B2}" srcOrd="33" destOrd="0" parTransId="{ED59AC27-D54E-40F3-BD6A-5B17500FB861}" sibTransId="{5BF7F03A-699D-4632-8E09-A57DB8E4121E}"/>
    <dgm:cxn modelId="{0E03F702-0D0E-41A6-A074-E1201061FD44}" srcId="{08C95B2C-EDC7-4BA3-B4B5-E1857CFB9BA5}" destId="{022962E3-2D80-436B-99A1-46A28B083873}" srcOrd="29" destOrd="0" parTransId="{3568E737-7B67-46B5-8C03-5AF7F6AB3362}" sibTransId="{3BFCC7CC-65B8-4236-878F-25FC2FE2EAF0}"/>
    <dgm:cxn modelId="{91B9ED93-0A4A-4092-BB2F-461A735C8E01}" srcId="{08C95B2C-EDC7-4BA3-B4B5-E1857CFB9BA5}" destId="{89DE72E8-79F4-48D8-9240-E12264220B7C}" srcOrd="9" destOrd="0" parTransId="{1AC8DBCC-DCFB-406B-B2A7-EEF746792F48}" sibTransId="{27385D9F-F41A-426B-9391-72689B34E6F8}"/>
    <dgm:cxn modelId="{F8A709FF-D68E-44A5-9F07-40B7A4EC66A8}" type="presOf" srcId="{7D5BF4E5-C8F9-4536-856C-A9587A7C4EE2}" destId="{B256DCF0-D968-4DE4-A385-656CDD023A3F}" srcOrd="0" destOrd="0" presId="urn:microsoft.com/office/officeart/2005/8/layout/vList3"/>
    <dgm:cxn modelId="{2B9E365B-04CC-4985-841E-4DE9FC578219}" srcId="{08C95B2C-EDC7-4BA3-B4B5-E1857CFB9BA5}" destId="{28B86D6C-94CB-431D-B4F5-5CCC011A228A}" srcOrd="12" destOrd="0" parTransId="{114E2B22-B396-46A0-8333-5AA4427797FA}" sibTransId="{9118ACDF-8055-4159-9E1F-A8F583DCE454}"/>
    <dgm:cxn modelId="{00F248AD-3D20-4530-BED9-D0E9DB9A4578}" srcId="{08C95B2C-EDC7-4BA3-B4B5-E1857CFB9BA5}" destId="{C3240AE1-3A75-4B17-928A-0FB21600CAA8}" srcOrd="23" destOrd="0" parTransId="{9A23BB13-BFCA-45FA-8451-D95223E255E9}" sibTransId="{1B03B528-B21F-406B-91CE-5E265806DFB7}"/>
    <dgm:cxn modelId="{213D2435-2747-4BC7-8FAF-F09B27895CB0}" type="presOf" srcId="{600D72BD-EBDA-4530-B60E-C17BC67BC2C2}" destId="{9103172D-9937-4887-82EC-B941C447BD9F}" srcOrd="0" destOrd="0" presId="urn:microsoft.com/office/officeart/2005/8/layout/vList3"/>
    <dgm:cxn modelId="{C6CF02AD-2D65-4EC9-9A3D-FB8CC17AB75C}" srcId="{08C95B2C-EDC7-4BA3-B4B5-E1857CFB9BA5}" destId="{BC8FF769-531F-4468-AC09-285340BE7273}" srcOrd="1" destOrd="0" parTransId="{1B789327-081D-42FB-BB27-38AFBB2B02AB}" sibTransId="{59EDD53A-07EC-4433-9AEA-10DA2A6F0E3C}"/>
    <dgm:cxn modelId="{0F3914AD-F465-4886-846E-5E51CA8EF4DA}" type="presOf" srcId="{E0A2F294-041F-4FD6-97D7-8EE565E9F025}" destId="{A5D3BEAA-5D95-44FC-BAD1-2127DA34B1F5}" srcOrd="0" destOrd="0" presId="urn:microsoft.com/office/officeart/2005/8/layout/vList3"/>
    <dgm:cxn modelId="{8AE15F92-BF5C-44E4-90FA-96E881A0D879}" type="presOf" srcId="{BDD88C57-CCC0-4F9E-85E3-6A0D0017892C}" destId="{81919066-1BA8-488A-BB57-0DD8EFB4D5BD}" srcOrd="0" destOrd="0" presId="urn:microsoft.com/office/officeart/2005/8/layout/vList3"/>
    <dgm:cxn modelId="{3F62B5C8-58F9-4EE5-B70F-BF091A135B8B}" type="presOf" srcId="{CA47F822-C5A0-4564-8B8B-40A9EA45A80B}" destId="{1EF5E424-7582-4242-90E5-8DB051C1667C}" srcOrd="0" destOrd="0" presId="urn:microsoft.com/office/officeart/2005/8/layout/vList3"/>
    <dgm:cxn modelId="{5135410D-83EB-42F5-B0E0-17A63425323C}" type="presOf" srcId="{68944359-8150-4DFC-8B0E-71338F775F90}" destId="{BA53F1CB-D76F-4621-B4DB-B4449104D69C}" srcOrd="0" destOrd="0" presId="urn:microsoft.com/office/officeart/2005/8/layout/vList3"/>
    <dgm:cxn modelId="{5427E151-1D58-47F3-9BDB-97D3E554CD11}" type="presOf" srcId="{1A69A0EA-4EC4-4D73-95CF-98A4B0CC8937}" destId="{A180AA0E-26B2-4BDC-B556-9884EE4B2271}" srcOrd="0" destOrd="0" presId="urn:microsoft.com/office/officeart/2005/8/layout/vList3"/>
    <dgm:cxn modelId="{F2422ABF-F408-43EA-952B-1DD6190544D8}" type="presOf" srcId="{DB80105B-3E0B-4F7A-997B-3EB724F0F2AF}" destId="{1880D6BD-B9DF-40C4-8E93-1099E8FF5241}" srcOrd="0" destOrd="0" presId="urn:microsoft.com/office/officeart/2005/8/layout/vList3"/>
    <dgm:cxn modelId="{948CCA20-9EA7-4979-B93B-F66B4986F09D}" type="presOf" srcId="{08C95B2C-EDC7-4BA3-B4B5-E1857CFB9BA5}" destId="{18AD96D3-9053-4879-9454-97090E5EFD36}" srcOrd="0" destOrd="0" presId="urn:microsoft.com/office/officeart/2005/8/layout/vList3"/>
    <dgm:cxn modelId="{CD44E8D2-AB2E-4BE2-AA67-017E2A526A1E}" type="presOf" srcId="{D392FC8E-934D-46BD-B9A3-CEB763B4EED4}" destId="{CBD293AC-C1B8-4081-A4AC-2C8E97E4506B}" srcOrd="0" destOrd="0" presId="urn:microsoft.com/office/officeart/2005/8/layout/vList3"/>
    <dgm:cxn modelId="{503DFEA5-38DA-4D04-A42A-25F3AD703EC4}" type="presOf" srcId="{BC8FF769-531F-4468-AC09-285340BE7273}" destId="{C171AFBC-8F8C-4D87-94DE-41BF89E10BDF}" srcOrd="0" destOrd="0" presId="urn:microsoft.com/office/officeart/2005/8/layout/vList3"/>
    <dgm:cxn modelId="{57A8E270-446C-4EF1-94D6-D9B55620208D}" type="presOf" srcId="{00CC6D69-080C-4ADB-9926-75C7EBDF28B0}" destId="{FD25DF76-A857-405D-92AC-C025D7DCDE44}" srcOrd="0" destOrd="0" presId="urn:microsoft.com/office/officeart/2005/8/layout/vList3"/>
    <dgm:cxn modelId="{1C94F3E7-F55E-46DA-B39F-151586632FEC}" type="presOf" srcId="{E6A49F3B-1127-4542-9F56-B01DDAF504BE}" destId="{7AD0C8FE-F268-4A47-B0BE-D1D2CC997890}" srcOrd="0" destOrd="0" presId="urn:microsoft.com/office/officeart/2005/8/layout/vList3"/>
    <dgm:cxn modelId="{D1668AC6-DA3F-42EB-B4AB-0B1B74283930}" type="presOf" srcId="{C466CD12-B629-48CD-A105-42B2D6C7B0AF}" destId="{118C3AEC-535E-4564-B68F-777D7AC6E6EA}" srcOrd="0" destOrd="0" presId="urn:microsoft.com/office/officeart/2005/8/layout/vList3"/>
    <dgm:cxn modelId="{58DB0DFE-EAA4-4857-8F22-1374AB353A06}" type="presOf" srcId="{C7C00832-2300-43CF-B921-248B2DE61362}" destId="{66DDFA06-2B3A-4249-82DC-88DC4E654045}" srcOrd="0" destOrd="0" presId="urn:microsoft.com/office/officeart/2005/8/layout/vList3"/>
    <dgm:cxn modelId="{3B1A5B92-E0F2-46ED-81F3-DC224158D189}" srcId="{08C95B2C-EDC7-4BA3-B4B5-E1857CFB9BA5}" destId="{90450A4A-1636-4333-91EF-990EE5F475A6}" srcOrd="20" destOrd="0" parTransId="{3A35F0D3-78D8-48AA-AA33-B2FDFF95A19C}" sibTransId="{B0032D73-B9F6-49C4-B510-66A96F96818D}"/>
    <dgm:cxn modelId="{5A5F5418-D83C-4E0C-AB3F-F8597C028D55}" srcId="{08C95B2C-EDC7-4BA3-B4B5-E1857CFB9BA5}" destId="{7D5BF4E5-C8F9-4536-856C-A9587A7C4EE2}" srcOrd="18" destOrd="0" parTransId="{96F90E06-D1C0-46DC-B7CE-D1BF62313980}" sibTransId="{59A71CCF-E3C4-409A-AA24-B50ACF139E59}"/>
    <dgm:cxn modelId="{F64356B1-4967-4832-A772-AE36C4AABAF1}" type="presOf" srcId="{90450A4A-1636-4333-91EF-990EE5F475A6}" destId="{94D74536-28AB-417F-BED3-931D00BCD130}" srcOrd="0" destOrd="0" presId="urn:microsoft.com/office/officeart/2005/8/layout/vList3"/>
    <dgm:cxn modelId="{CD8378EA-E6A4-473D-B1CC-4A3E669053A3}" srcId="{08C95B2C-EDC7-4BA3-B4B5-E1857CFB9BA5}" destId="{DB80105B-3E0B-4F7A-997B-3EB724F0F2AF}" srcOrd="25" destOrd="0" parTransId="{776C9B28-3398-41C7-8F89-46EFCF83EEE0}" sibTransId="{EC21FB74-F929-4AB4-9496-39667D6C3E32}"/>
    <dgm:cxn modelId="{7938B6D2-6E9B-41D4-B455-6D2DBB6043A3}" srcId="{08C95B2C-EDC7-4BA3-B4B5-E1857CFB9BA5}" destId="{C7C00832-2300-43CF-B921-248B2DE61362}" srcOrd="14" destOrd="0" parTransId="{B7AB099A-A4E0-491A-8815-E8D9A4071C6C}" sibTransId="{818E47EC-C034-40B9-B626-73E60C5DED94}"/>
    <dgm:cxn modelId="{7DDEA773-0099-4F03-B177-B15E0A849F6B}" srcId="{08C95B2C-EDC7-4BA3-B4B5-E1857CFB9BA5}" destId="{C466CD12-B629-48CD-A105-42B2D6C7B0AF}" srcOrd="35" destOrd="0" parTransId="{3D88AF28-05F2-43A7-A858-86F4D283A141}" sibTransId="{47723047-E7A5-41AC-8D5C-5FE02F2B90F0}"/>
    <dgm:cxn modelId="{B2A78275-43D2-4072-8485-0B251A65C68B}" srcId="{08C95B2C-EDC7-4BA3-B4B5-E1857CFB9BA5}" destId="{00CC6D69-080C-4ADB-9926-75C7EBDF28B0}" srcOrd="24" destOrd="0" parTransId="{4DA454B3-EF80-4F62-9A66-58CA92A1421A}" sibTransId="{EC7660B8-ABB1-4F41-8B43-B4CBD52777B6}"/>
    <dgm:cxn modelId="{71E8473E-E2A3-4EF0-B5D6-E6168BDA4789}" srcId="{08C95B2C-EDC7-4BA3-B4B5-E1857CFB9BA5}" destId="{6CE1C7B4-3172-4DE2-BBD6-BD92284D960E}" srcOrd="30" destOrd="0" parTransId="{E8243DF3-5023-45EA-AA10-F03BA68912A4}" sibTransId="{799540C6-109E-46C0-85DD-17A740BCCAF7}"/>
    <dgm:cxn modelId="{51AE3847-EBB8-47C3-A96D-1E0E81A4EAAE}" type="presOf" srcId="{0377F3BC-43E8-4700-AD61-E5B6FB51CE7E}" destId="{A692BE85-1C11-4E4A-B85B-767E46C2DCE3}" srcOrd="0" destOrd="0" presId="urn:microsoft.com/office/officeart/2005/8/layout/vList3"/>
    <dgm:cxn modelId="{461D8FE7-370C-426F-9EDD-1B4676B36388}" type="presOf" srcId="{0739BF56-8EB2-4144-AE13-83F1C749A5AF}" destId="{E3C73778-CBC6-4ECA-812F-004A4B869EA3}" srcOrd="0" destOrd="0" presId="urn:microsoft.com/office/officeart/2005/8/layout/vList3"/>
    <dgm:cxn modelId="{B93B0E08-CDCB-4038-AD14-F31FD500891B}" type="presOf" srcId="{EE0CF1F4-C33B-4459-9179-DF8F0317963E}" destId="{6EF71AE5-B0E2-4541-960F-BBBCCDB742C2}" srcOrd="0" destOrd="0" presId="urn:microsoft.com/office/officeart/2005/8/layout/vList3"/>
    <dgm:cxn modelId="{27540E8E-3A25-44FB-96DB-1BBC44AAE350}" srcId="{08C95B2C-EDC7-4BA3-B4B5-E1857CFB9BA5}" destId="{EE0CF1F4-C33B-4459-9179-DF8F0317963E}" srcOrd="4" destOrd="0" parTransId="{8B7FDEB1-6E36-45D7-BEF7-C1E97EF9EDF0}" sibTransId="{32175D03-DEDA-43C2-ADEA-337F243D21A5}"/>
    <dgm:cxn modelId="{DAF330E0-501A-4BAE-848F-653E5C237830}" srcId="{08C95B2C-EDC7-4BA3-B4B5-E1857CFB9BA5}" destId="{CA47F822-C5A0-4564-8B8B-40A9EA45A80B}" srcOrd="21" destOrd="0" parTransId="{C311E06A-1888-43E9-A860-154B7487AD5F}" sibTransId="{8BFFB532-87E6-4A96-8297-A6F6167F78B9}"/>
    <dgm:cxn modelId="{30F14CED-67AB-40F5-ADEE-FD5F2FB6F418}" srcId="{08C95B2C-EDC7-4BA3-B4B5-E1857CFB9BA5}" destId="{E0A2F294-041F-4FD6-97D7-8EE565E9F025}" srcOrd="3" destOrd="0" parTransId="{612CA40D-8247-400F-AA12-E98A4A57F2BB}" sibTransId="{344F4721-F482-4CFA-B9B8-8E7C8C78EED0}"/>
    <dgm:cxn modelId="{C5CA1A31-AFEF-4EDD-B1E7-FD66CA8CF019}" type="presOf" srcId="{BF5E918A-B4D1-4BDA-B1CC-238722703F87}" destId="{7AEFD62C-C76F-4912-9370-63C29442C7CD}" srcOrd="0" destOrd="0" presId="urn:microsoft.com/office/officeart/2005/8/layout/vList3"/>
    <dgm:cxn modelId="{3237D6D8-3DD1-4CCB-849F-E23F7E0948D1}" srcId="{08C95B2C-EDC7-4BA3-B4B5-E1857CFB9BA5}" destId="{9FB1F6E4-68B8-4EBD-A237-D0F07E888D3A}" srcOrd="11" destOrd="0" parTransId="{2567A757-6C96-4D5E-8657-44E4B90887F2}" sibTransId="{5D350408-D525-4776-87C1-B319F0C52F83}"/>
    <dgm:cxn modelId="{F5C55AAA-4D4A-40A1-ADB2-F10517213BBE}" type="presOf" srcId="{432287E7-BA64-4971-8745-A8E31C76FADC}" destId="{647FAE4B-5E93-4584-B201-6B4A29DCF251}" srcOrd="0" destOrd="0" presId="urn:microsoft.com/office/officeart/2005/8/layout/vList3"/>
    <dgm:cxn modelId="{71A01254-8A0F-434D-A87F-DB33C59E4A41}" srcId="{08C95B2C-EDC7-4BA3-B4B5-E1857CFB9BA5}" destId="{EBFC1429-8741-4A7D-BFBF-A66F32734A80}" srcOrd="2" destOrd="0" parTransId="{391E7EB9-2E72-4EC1-B732-A0754A664517}" sibTransId="{72E78C4F-3762-4387-BCE0-3ED35C415181}"/>
    <dgm:cxn modelId="{71F1129B-0C95-49A4-A0F7-CADF584A4FBE}" type="presOf" srcId="{02BBD634-2725-42B7-94E7-74E24A0D8F48}" destId="{F42ED924-46C6-4AB9-8A49-8D91C175EE44}" srcOrd="0" destOrd="0" presId="urn:microsoft.com/office/officeart/2005/8/layout/vList3"/>
    <dgm:cxn modelId="{19E337A0-DBED-4DA0-B305-D16DBBD6D064}" type="presOf" srcId="{53119E5F-25B0-4CC7-A6DA-9D433DBE0807}" destId="{3E76B10C-8962-43C0-952A-58A0BD134CCA}" srcOrd="0" destOrd="0" presId="urn:microsoft.com/office/officeart/2005/8/layout/vList3"/>
    <dgm:cxn modelId="{4578392A-FD48-485A-8C11-BA005062CFD8}" type="presOf" srcId="{A4F9C1EB-3378-42E8-BAD2-3D32D138731C}" destId="{8AE1E91F-F10D-43F8-9EAB-5F1992AF253A}" srcOrd="0" destOrd="0" presId="urn:microsoft.com/office/officeart/2005/8/layout/vList3"/>
    <dgm:cxn modelId="{4950857E-5089-4AC2-AB21-9A294C353217}" srcId="{08C95B2C-EDC7-4BA3-B4B5-E1857CFB9BA5}" destId="{0377F3BC-43E8-4700-AD61-E5B6FB51CE7E}" srcOrd="19" destOrd="0" parTransId="{C720589E-594E-4867-A037-6BE985F11B2D}" sibTransId="{0211A6B1-62C2-4CB4-A6D3-0D484801ACB6}"/>
    <dgm:cxn modelId="{AFE66CF4-E13B-4C24-AC91-84F12D0A915A}" srcId="{08C95B2C-EDC7-4BA3-B4B5-E1857CFB9BA5}" destId="{E6A49F3B-1127-4542-9F56-B01DDAF504BE}" srcOrd="13" destOrd="0" parTransId="{D7E643D3-F196-4ADF-9207-895E30192347}" sibTransId="{B61F4382-BE3E-4665-A8E4-EA740C97C10C}"/>
    <dgm:cxn modelId="{8121F7CD-12E0-4D24-846F-ACDC59076FA3}" srcId="{08C95B2C-EDC7-4BA3-B4B5-E1857CFB9BA5}" destId="{68944359-8150-4DFC-8B0E-71338F775F90}" srcOrd="22" destOrd="0" parTransId="{369DD38A-0D25-459F-B5F8-5AFB5B0DBF34}" sibTransId="{60E2EA7D-FBFE-4C7A-B7C0-38986CC6E0A4}"/>
    <dgm:cxn modelId="{88067100-E3F2-4119-A740-2FB71F4E4856}" type="presOf" srcId="{4902A73B-80E2-4F71-9A7D-DCBDCF33F8B2}" destId="{496BAB59-21EA-4569-9353-63802FB745BC}" srcOrd="0" destOrd="0" presId="urn:microsoft.com/office/officeart/2005/8/layout/vList3"/>
    <dgm:cxn modelId="{64604793-2393-4775-86FD-50C4FB95E34C}" type="presOf" srcId="{28B86D6C-94CB-431D-B4F5-5CCC011A228A}" destId="{A2B347E2-46A1-4532-98BF-F6AC11212F4D}" srcOrd="0" destOrd="0" presId="urn:microsoft.com/office/officeart/2005/8/layout/vList3"/>
    <dgm:cxn modelId="{EC4D1D58-B8F3-4072-9981-4EE6D3661098}" type="presOf" srcId="{02C88131-4B24-4F50-843E-847EC878F37B}" destId="{5BE6DC12-6A74-4235-91DF-845AA7345672}" srcOrd="0" destOrd="0" presId="urn:microsoft.com/office/officeart/2005/8/layout/vList3"/>
    <dgm:cxn modelId="{2A795A13-C2D4-43E5-8414-A07D5CCFD4DE}" type="presOf" srcId="{62BB1507-8745-4C2B-833C-F0665053F665}" destId="{B83CE514-51E6-4BFA-AE2F-0DF8DC3E5B41}" srcOrd="0" destOrd="0" presId="urn:microsoft.com/office/officeart/2005/8/layout/vList3"/>
    <dgm:cxn modelId="{1026710B-AA96-411B-BF30-C9AFC1B8AB5E}" srcId="{08C95B2C-EDC7-4BA3-B4B5-E1857CFB9BA5}" destId="{53119E5F-25B0-4CC7-A6DA-9D433DBE0807}" srcOrd="5" destOrd="0" parTransId="{FC067584-3E19-4FE3-A745-B70616C15BA6}" sibTransId="{3864ADD7-1EA0-4C06-839B-DE42124F525A}"/>
    <dgm:cxn modelId="{907E6580-2F96-4035-A153-9375BB727F3E}" type="presOf" srcId="{EBFC1429-8741-4A7D-BFBF-A66F32734A80}" destId="{621E902A-983C-47B3-AA94-02398534553F}" srcOrd="0" destOrd="0" presId="urn:microsoft.com/office/officeart/2005/8/layout/vList3"/>
    <dgm:cxn modelId="{2E1C8A1B-DEFD-4FF0-B421-C56BADD25318}" srcId="{08C95B2C-EDC7-4BA3-B4B5-E1857CFB9BA5}" destId="{BF5E918A-B4D1-4BDA-B1CC-238722703F87}" srcOrd="34" destOrd="0" parTransId="{3336D537-564F-4ADF-8CCC-21AA89D944C4}" sibTransId="{2FC82447-C415-4B0E-9ED4-E5A3A3767DDD}"/>
    <dgm:cxn modelId="{6418AFDF-96AF-4E3F-A346-F229F4955278}" type="presOf" srcId="{022962E3-2D80-436B-99A1-46A28B083873}" destId="{9583030E-3E8E-4788-9BF2-31BB43EE2EBB}" srcOrd="0" destOrd="0" presId="urn:microsoft.com/office/officeart/2005/8/layout/vList3"/>
    <dgm:cxn modelId="{9A68D5A3-DFD6-45A4-A1DF-8A738333AB34}" srcId="{08C95B2C-EDC7-4BA3-B4B5-E1857CFB9BA5}" destId="{161B0E82-B300-448E-B025-0CBCBD8A1FA7}" srcOrd="32" destOrd="0" parTransId="{6DD1C98D-83F3-424F-8700-96DCA4D938EA}" sibTransId="{85D21855-D12D-48A9-B88D-3F664476E9D3}"/>
    <dgm:cxn modelId="{00FBD709-B5B3-4EAB-81D5-2E9CE464F8C4}" type="presOf" srcId="{6CE1C7B4-3172-4DE2-BBD6-BD92284D960E}" destId="{FCC2A5F1-03D3-42CA-89BE-FFAFE3EA7A5A}" srcOrd="0" destOrd="0" presId="urn:microsoft.com/office/officeart/2005/8/layout/vList3"/>
    <dgm:cxn modelId="{C3BCCBF7-68FA-48B4-BD7A-4C9D78522E07}" srcId="{08C95B2C-EDC7-4BA3-B4B5-E1857CFB9BA5}" destId="{709E37ED-5356-48AC-8950-A59477F1563B}" srcOrd="7" destOrd="0" parTransId="{E173A027-01AC-4C4C-ADC0-486F3C3C8EFF}" sibTransId="{BDBECF84-78F5-4382-A104-519FE4DABECA}"/>
    <dgm:cxn modelId="{28393F2E-CDB0-4E4D-9345-1E3108536BE2}" type="presOf" srcId="{9FB1F6E4-68B8-4EBD-A237-D0F07E888D3A}" destId="{A7CD0C47-1A43-4015-BCE1-AE4BD2CFE5F8}" srcOrd="0" destOrd="0" presId="urn:microsoft.com/office/officeart/2005/8/layout/vList3"/>
    <dgm:cxn modelId="{3C365181-EC15-4EDE-B64A-B7A99CB947F8}" srcId="{08C95B2C-EDC7-4BA3-B4B5-E1857CFB9BA5}" destId="{1A69A0EA-4EC4-4D73-95CF-98A4B0CC8937}" srcOrd="0" destOrd="0" parTransId="{8FE7365C-D730-4CAE-A793-E298B0DC709B}" sibTransId="{D1509C75-2064-4009-B8EA-010B29C51D13}"/>
    <dgm:cxn modelId="{346DDEE2-5FB3-49E7-906A-D89AB06C56CC}" srcId="{08C95B2C-EDC7-4BA3-B4B5-E1857CFB9BA5}" destId="{A2E3B0A5-ADDC-4DD4-B4C2-6012F7A22856}" srcOrd="26" destOrd="0" parTransId="{11B0C278-C199-4295-886C-3E4E73B2A89C}" sibTransId="{D9094137-F0E5-4BC8-9A9C-5D1AF9759D66}"/>
    <dgm:cxn modelId="{06B57AC9-44A2-4391-B0F7-A0D3A9734AE4}" type="presParOf" srcId="{18AD96D3-9053-4879-9454-97090E5EFD36}" destId="{988D0488-4402-423C-BFA3-64D015853E2D}" srcOrd="0" destOrd="0" presId="urn:microsoft.com/office/officeart/2005/8/layout/vList3"/>
    <dgm:cxn modelId="{D689E8ED-161F-4AB0-97A6-1FAB74690313}" type="presParOf" srcId="{988D0488-4402-423C-BFA3-64D015853E2D}" destId="{5E5985AD-598A-463A-B70F-0C23F2792A4A}" srcOrd="0" destOrd="0" presId="urn:microsoft.com/office/officeart/2005/8/layout/vList3"/>
    <dgm:cxn modelId="{8D80988A-E2AC-471E-9494-06440C3C0195}" type="presParOf" srcId="{988D0488-4402-423C-BFA3-64D015853E2D}" destId="{A180AA0E-26B2-4BDC-B556-9884EE4B2271}" srcOrd="1" destOrd="0" presId="urn:microsoft.com/office/officeart/2005/8/layout/vList3"/>
    <dgm:cxn modelId="{E9D4CB56-5137-4816-95CE-337AF77AF9C9}" type="presParOf" srcId="{18AD96D3-9053-4879-9454-97090E5EFD36}" destId="{DBDD5867-8906-4667-A3B8-602E3A35470E}" srcOrd="1" destOrd="0" presId="urn:microsoft.com/office/officeart/2005/8/layout/vList3"/>
    <dgm:cxn modelId="{99C42666-ACFC-4010-9D0B-D76AAE4A50F1}" type="presParOf" srcId="{18AD96D3-9053-4879-9454-97090E5EFD36}" destId="{9996F6C5-5789-44EE-8921-ACA582FE1D3B}" srcOrd="2" destOrd="0" presId="urn:microsoft.com/office/officeart/2005/8/layout/vList3"/>
    <dgm:cxn modelId="{54992EC7-F83F-446E-A2D3-B9EFF0EA1356}" type="presParOf" srcId="{9996F6C5-5789-44EE-8921-ACA582FE1D3B}" destId="{BCD63DEF-BC72-4620-9F28-1E6DB7041830}" srcOrd="0" destOrd="0" presId="urn:microsoft.com/office/officeart/2005/8/layout/vList3"/>
    <dgm:cxn modelId="{38862AC0-B65E-4F9D-96F0-1F8E1CDF0403}" type="presParOf" srcId="{9996F6C5-5789-44EE-8921-ACA582FE1D3B}" destId="{C171AFBC-8F8C-4D87-94DE-41BF89E10BDF}" srcOrd="1" destOrd="0" presId="urn:microsoft.com/office/officeart/2005/8/layout/vList3"/>
    <dgm:cxn modelId="{B106333C-9F37-4E2A-BA2F-9FE20F23234F}" type="presParOf" srcId="{18AD96D3-9053-4879-9454-97090E5EFD36}" destId="{C5FA1FE2-6E37-41EE-8BC4-F60366A6407A}" srcOrd="3" destOrd="0" presId="urn:microsoft.com/office/officeart/2005/8/layout/vList3"/>
    <dgm:cxn modelId="{881F9AE9-5209-45F8-8B24-22DEDCBF99E7}" type="presParOf" srcId="{18AD96D3-9053-4879-9454-97090E5EFD36}" destId="{A08BA4B1-0E15-4026-AC0A-8F2C8DC05BC0}" srcOrd="4" destOrd="0" presId="urn:microsoft.com/office/officeart/2005/8/layout/vList3"/>
    <dgm:cxn modelId="{41C8ED4E-24E5-405A-8BFF-5F5D8142A551}" type="presParOf" srcId="{A08BA4B1-0E15-4026-AC0A-8F2C8DC05BC0}" destId="{F629D534-EEFC-43DC-AFEF-81327D5FD59F}" srcOrd="0" destOrd="0" presId="urn:microsoft.com/office/officeart/2005/8/layout/vList3"/>
    <dgm:cxn modelId="{EA584D23-8959-453D-894C-61375B3F4E0A}" type="presParOf" srcId="{A08BA4B1-0E15-4026-AC0A-8F2C8DC05BC0}" destId="{621E902A-983C-47B3-AA94-02398534553F}" srcOrd="1" destOrd="0" presId="urn:microsoft.com/office/officeart/2005/8/layout/vList3"/>
    <dgm:cxn modelId="{13B4702A-3481-46C6-925A-43B3466A03C8}" type="presParOf" srcId="{18AD96D3-9053-4879-9454-97090E5EFD36}" destId="{C6953BE8-B9B7-48A7-B0E3-A8E3BA3988BF}" srcOrd="5" destOrd="0" presId="urn:microsoft.com/office/officeart/2005/8/layout/vList3"/>
    <dgm:cxn modelId="{4B3A84FC-64BC-44FC-9CC1-70CE19779E11}" type="presParOf" srcId="{18AD96D3-9053-4879-9454-97090E5EFD36}" destId="{1D3751D2-2E58-412C-8455-2B69B5E2DAA7}" srcOrd="6" destOrd="0" presId="urn:microsoft.com/office/officeart/2005/8/layout/vList3"/>
    <dgm:cxn modelId="{139F50B4-17E2-40F3-A8C3-2BD05670E1B1}" type="presParOf" srcId="{1D3751D2-2E58-412C-8455-2B69B5E2DAA7}" destId="{DB34D083-4D75-4D8E-B630-13CFD3249107}" srcOrd="0" destOrd="0" presId="urn:microsoft.com/office/officeart/2005/8/layout/vList3"/>
    <dgm:cxn modelId="{45F4AF3B-835C-4C03-B1A7-158143E33E69}" type="presParOf" srcId="{1D3751D2-2E58-412C-8455-2B69B5E2DAA7}" destId="{A5D3BEAA-5D95-44FC-BAD1-2127DA34B1F5}" srcOrd="1" destOrd="0" presId="urn:microsoft.com/office/officeart/2005/8/layout/vList3"/>
    <dgm:cxn modelId="{F6EE65E0-0149-4A24-B30F-8B0AA8710AC0}" type="presParOf" srcId="{18AD96D3-9053-4879-9454-97090E5EFD36}" destId="{F1BA07B1-A507-4368-97BA-C64261FA96AC}" srcOrd="7" destOrd="0" presId="urn:microsoft.com/office/officeart/2005/8/layout/vList3"/>
    <dgm:cxn modelId="{2F6CACD6-C071-4CFE-87C3-2A73F6077235}" type="presParOf" srcId="{18AD96D3-9053-4879-9454-97090E5EFD36}" destId="{20FE0E4C-938C-4254-A112-72E4B66D0706}" srcOrd="8" destOrd="0" presId="urn:microsoft.com/office/officeart/2005/8/layout/vList3"/>
    <dgm:cxn modelId="{45E361C7-08F1-4775-B80F-CBA5023D9840}" type="presParOf" srcId="{20FE0E4C-938C-4254-A112-72E4B66D0706}" destId="{82DD7DB3-E39C-4330-86E2-B85C4217F15E}" srcOrd="0" destOrd="0" presId="urn:microsoft.com/office/officeart/2005/8/layout/vList3"/>
    <dgm:cxn modelId="{644F8F5D-073F-414D-BC33-DF4C42B518AE}" type="presParOf" srcId="{20FE0E4C-938C-4254-A112-72E4B66D0706}" destId="{6EF71AE5-B0E2-4541-960F-BBBCCDB742C2}" srcOrd="1" destOrd="0" presId="urn:microsoft.com/office/officeart/2005/8/layout/vList3"/>
    <dgm:cxn modelId="{8BB36260-A4E7-478B-B9A1-F8B3C294BA25}" type="presParOf" srcId="{18AD96D3-9053-4879-9454-97090E5EFD36}" destId="{7CDA211F-3116-4C44-82D1-4D411D665FDC}" srcOrd="9" destOrd="0" presId="urn:microsoft.com/office/officeart/2005/8/layout/vList3"/>
    <dgm:cxn modelId="{48D267BF-20EB-498A-B786-9E8A170A1A11}" type="presParOf" srcId="{18AD96D3-9053-4879-9454-97090E5EFD36}" destId="{30081838-9513-4EF0-84DC-220C613A9A49}" srcOrd="10" destOrd="0" presId="urn:microsoft.com/office/officeart/2005/8/layout/vList3"/>
    <dgm:cxn modelId="{571B966E-4EA0-43CF-9372-AEE37A5ED325}" type="presParOf" srcId="{30081838-9513-4EF0-84DC-220C613A9A49}" destId="{E708E703-56FE-4358-8BBD-B8F1F993C508}" srcOrd="0" destOrd="0" presId="urn:microsoft.com/office/officeart/2005/8/layout/vList3"/>
    <dgm:cxn modelId="{22336CE7-A62E-4CEA-8660-F3AD020E7BD7}" type="presParOf" srcId="{30081838-9513-4EF0-84DC-220C613A9A49}" destId="{3E76B10C-8962-43C0-952A-58A0BD134CCA}" srcOrd="1" destOrd="0" presId="urn:microsoft.com/office/officeart/2005/8/layout/vList3"/>
    <dgm:cxn modelId="{DC4A5D02-BA1D-44DE-A7A8-E299C498CE6F}" type="presParOf" srcId="{18AD96D3-9053-4879-9454-97090E5EFD36}" destId="{CA3303B6-CD93-457E-B10F-7EB34F41E562}" srcOrd="11" destOrd="0" presId="urn:microsoft.com/office/officeart/2005/8/layout/vList3"/>
    <dgm:cxn modelId="{E4910FC8-FBAD-4DF3-826A-129C99965A42}" type="presParOf" srcId="{18AD96D3-9053-4879-9454-97090E5EFD36}" destId="{212F4683-997A-44F3-932A-E8F26CA7850F}" srcOrd="12" destOrd="0" presId="urn:microsoft.com/office/officeart/2005/8/layout/vList3"/>
    <dgm:cxn modelId="{CCD58301-8CD7-4AC3-B115-4571CC466AF3}" type="presParOf" srcId="{212F4683-997A-44F3-932A-E8F26CA7850F}" destId="{56F7E129-7293-4BC0-B4F2-DC7E6EFC83AA}" srcOrd="0" destOrd="0" presId="urn:microsoft.com/office/officeart/2005/8/layout/vList3"/>
    <dgm:cxn modelId="{47078DE9-D106-4A0E-A179-F2A65DE302E8}" type="presParOf" srcId="{212F4683-997A-44F3-932A-E8F26CA7850F}" destId="{8AE1E91F-F10D-43F8-9EAB-5F1992AF253A}" srcOrd="1" destOrd="0" presId="urn:microsoft.com/office/officeart/2005/8/layout/vList3"/>
    <dgm:cxn modelId="{6F20F980-C5AD-4A8F-A619-53E7157EB0FE}" type="presParOf" srcId="{18AD96D3-9053-4879-9454-97090E5EFD36}" destId="{5CD92455-E88B-47F0-AA5D-42A0DEDDE42C}" srcOrd="13" destOrd="0" presId="urn:microsoft.com/office/officeart/2005/8/layout/vList3"/>
    <dgm:cxn modelId="{BAD1AD36-3B65-49A7-AF4D-93249C5E4BB1}" type="presParOf" srcId="{18AD96D3-9053-4879-9454-97090E5EFD36}" destId="{2F37F6DD-6C7A-4BF6-B436-9AE222B187D5}" srcOrd="14" destOrd="0" presId="urn:microsoft.com/office/officeart/2005/8/layout/vList3"/>
    <dgm:cxn modelId="{9D8BD9A3-0BAF-4626-BFD4-6454435337E1}" type="presParOf" srcId="{2F37F6DD-6C7A-4BF6-B436-9AE222B187D5}" destId="{453D2779-E658-4309-BE25-42E54930DD88}" srcOrd="0" destOrd="0" presId="urn:microsoft.com/office/officeart/2005/8/layout/vList3"/>
    <dgm:cxn modelId="{120E62A7-1A64-40DB-91DC-95B734FAA418}" type="presParOf" srcId="{2F37F6DD-6C7A-4BF6-B436-9AE222B187D5}" destId="{7AA655E4-BEAB-4943-B05B-6EF291DC1CA0}" srcOrd="1" destOrd="0" presId="urn:microsoft.com/office/officeart/2005/8/layout/vList3"/>
    <dgm:cxn modelId="{A6504479-2672-4E04-919F-8B79A49FE581}" type="presParOf" srcId="{18AD96D3-9053-4879-9454-97090E5EFD36}" destId="{23D6997B-5625-464E-AA60-CE937AE63944}" srcOrd="15" destOrd="0" presId="urn:microsoft.com/office/officeart/2005/8/layout/vList3"/>
    <dgm:cxn modelId="{F0C61185-D05C-480F-B5F1-B85C339553CD}" type="presParOf" srcId="{18AD96D3-9053-4879-9454-97090E5EFD36}" destId="{0C4A920A-769D-4E9E-8758-E4BE22131D15}" srcOrd="16" destOrd="0" presId="urn:microsoft.com/office/officeart/2005/8/layout/vList3"/>
    <dgm:cxn modelId="{829B2874-01C2-4A8E-9147-D984D208BB3A}" type="presParOf" srcId="{0C4A920A-769D-4E9E-8758-E4BE22131D15}" destId="{DCB17E2A-36F1-4D94-844F-FC2E96B2D476}" srcOrd="0" destOrd="0" presId="urn:microsoft.com/office/officeart/2005/8/layout/vList3"/>
    <dgm:cxn modelId="{94D5A310-FEB2-479A-BCB2-38A5C62BCCDB}" type="presParOf" srcId="{0C4A920A-769D-4E9E-8758-E4BE22131D15}" destId="{B83CE514-51E6-4BFA-AE2F-0DF8DC3E5B41}" srcOrd="1" destOrd="0" presId="urn:microsoft.com/office/officeart/2005/8/layout/vList3"/>
    <dgm:cxn modelId="{66A46D9C-013D-4952-B009-72E0A6CA365C}" type="presParOf" srcId="{18AD96D3-9053-4879-9454-97090E5EFD36}" destId="{6E62A78A-9811-4E40-81CA-2B4846AC0248}" srcOrd="17" destOrd="0" presId="urn:microsoft.com/office/officeart/2005/8/layout/vList3"/>
    <dgm:cxn modelId="{8087DAAF-6859-4A73-8AE8-53A890AD88BF}" type="presParOf" srcId="{18AD96D3-9053-4879-9454-97090E5EFD36}" destId="{FE82C226-E991-4430-8499-B3983C628C3C}" srcOrd="18" destOrd="0" presId="urn:microsoft.com/office/officeart/2005/8/layout/vList3"/>
    <dgm:cxn modelId="{C0936D31-DD01-429B-864B-53C307849915}" type="presParOf" srcId="{FE82C226-E991-4430-8499-B3983C628C3C}" destId="{C975156B-0E34-4BD3-B5C7-64C7931BBC99}" srcOrd="0" destOrd="0" presId="urn:microsoft.com/office/officeart/2005/8/layout/vList3"/>
    <dgm:cxn modelId="{16440B9D-CB17-4793-9919-36B6F4FE373F}" type="presParOf" srcId="{FE82C226-E991-4430-8499-B3983C628C3C}" destId="{57719C02-6513-4F6D-B17D-7FB56329F612}" srcOrd="1" destOrd="0" presId="urn:microsoft.com/office/officeart/2005/8/layout/vList3"/>
    <dgm:cxn modelId="{CD9BC013-E54F-4C28-BEE3-94B7BAF1F14D}" type="presParOf" srcId="{18AD96D3-9053-4879-9454-97090E5EFD36}" destId="{514E8089-2077-43C8-8036-D71555A32627}" srcOrd="19" destOrd="0" presId="urn:microsoft.com/office/officeart/2005/8/layout/vList3"/>
    <dgm:cxn modelId="{34DD6AD7-9880-4DCE-97B2-52DCF218650A}" type="presParOf" srcId="{18AD96D3-9053-4879-9454-97090E5EFD36}" destId="{DA7B810C-D864-4A84-B46C-A607C7F11783}" srcOrd="20" destOrd="0" presId="urn:microsoft.com/office/officeart/2005/8/layout/vList3"/>
    <dgm:cxn modelId="{1C65045C-B352-45F5-8A27-C1C4B4D4D1C3}" type="presParOf" srcId="{DA7B810C-D864-4A84-B46C-A607C7F11783}" destId="{81BF0CE4-E19D-43D5-AAFE-44990E7EB3E3}" srcOrd="0" destOrd="0" presId="urn:microsoft.com/office/officeart/2005/8/layout/vList3"/>
    <dgm:cxn modelId="{9EDD8EF6-23D3-4AAA-8203-8A5F66F55F9F}" type="presParOf" srcId="{DA7B810C-D864-4A84-B46C-A607C7F11783}" destId="{9103172D-9937-4887-82EC-B941C447BD9F}" srcOrd="1" destOrd="0" presId="urn:microsoft.com/office/officeart/2005/8/layout/vList3"/>
    <dgm:cxn modelId="{981D8889-60EE-45E0-8450-D897814A05BD}" type="presParOf" srcId="{18AD96D3-9053-4879-9454-97090E5EFD36}" destId="{2C74AE83-A2E6-476C-8DF0-DC316FC0D047}" srcOrd="21" destOrd="0" presId="urn:microsoft.com/office/officeart/2005/8/layout/vList3"/>
    <dgm:cxn modelId="{85DE4853-A4AC-4BD5-8478-AE60AD1831C2}" type="presParOf" srcId="{18AD96D3-9053-4879-9454-97090E5EFD36}" destId="{438B9134-7B7E-452C-B569-DEA6A11CD212}" srcOrd="22" destOrd="0" presId="urn:microsoft.com/office/officeart/2005/8/layout/vList3"/>
    <dgm:cxn modelId="{0ED3730F-3194-4B20-9257-9BB84553BCED}" type="presParOf" srcId="{438B9134-7B7E-452C-B569-DEA6A11CD212}" destId="{323E9253-D5E0-4E36-899E-0E3BD832472B}" srcOrd="0" destOrd="0" presId="urn:microsoft.com/office/officeart/2005/8/layout/vList3"/>
    <dgm:cxn modelId="{5779574A-17B2-4F74-8324-84E76C9FDE25}" type="presParOf" srcId="{438B9134-7B7E-452C-B569-DEA6A11CD212}" destId="{A7CD0C47-1A43-4015-BCE1-AE4BD2CFE5F8}" srcOrd="1" destOrd="0" presId="urn:microsoft.com/office/officeart/2005/8/layout/vList3"/>
    <dgm:cxn modelId="{837BE9F4-6F84-4300-89E1-F2AB0FB6F390}" type="presParOf" srcId="{18AD96D3-9053-4879-9454-97090E5EFD36}" destId="{F8980570-1620-4290-90D5-8480C28D2591}" srcOrd="23" destOrd="0" presId="urn:microsoft.com/office/officeart/2005/8/layout/vList3"/>
    <dgm:cxn modelId="{D48C4778-49AE-4B5D-94B7-17AEDC171DA0}" type="presParOf" srcId="{18AD96D3-9053-4879-9454-97090E5EFD36}" destId="{4643650B-E85A-488C-8A37-E20B472E8A1E}" srcOrd="24" destOrd="0" presId="urn:microsoft.com/office/officeart/2005/8/layout/vList3"/>
    <dgm:cxn modelId="{9878BAAC-F85B-4315-BA7C-88D0500395B5}" type="presParOf" srcId="{4643650B-E85A-488C-8A37-E20B472E8A1E}" destId="{985EF79D-0DB9-40F3-B842-8BF28B19597E}" srcOrd="0" destOrd="0" presId="urn:microsoft.com/office/officeart/2005/8/layout/vList3"/>
    <dgm:cxn modelId="{EB89B5FF-E56A-4AAB-958F-245159391D9F}" type="presParOf" srcId="{4643650B-E85A-488C-8A37-E20B472E8A1E}" destId="{A2B347E2-46A1-4532-98BF-F6AC11212F4D}" srcOrd="1" destOrd="0" presId="urn:microsoft.com/office/officeart/2005/8/layout/vList3"/>
    <dgm:cxn modelId="{8134C44A-CA72-4B3E-99B1-10B926C99D89}" type="presParOf" srcId="{18AD96D3-9053-4879-9454-97090E5EFD36}" destId="{686B16C9-DAA2-4F6C-85C1-774AF53AF558}" srcOrd="25" destOrd="0" presId="urn:microsoft.com/office/officeart/2005/8/layout/vList3"/>
    <dgm:cxn modelId="{AFD4A24C-65EC-41F8-B568-542A86A7F695}" type="presParOf" srcId="{18AD96D3-9053-4879-9454-97090E5EFD36}" destId="{A9B17AD3-419D-4AA5-8587-56941844A9C2}" srcOrd="26" destOrd="0" presId="urn:microsoft.com/office/officeart/2005/8/layout/vList3"/>
    <dgm:cxn modelId="{6EDDE555-DAD2-4244-9847-C906C72ECC82}" type="presParOf" srcId="{A9B17AD3-419D-4AA5-8587-56941844A9C2}" destId="{5AD642DD-7ECA-4597-A1DC-C8C4DC6904E5}" srcOrd="0" destOrd="0" presId="urn:microsoft.com/office/officeart/2005/8/layout/vList3"/>
    <dgm:cxn modelId="{2B01388F-44E5-47F4-8C18-66D725709717}" type="presParOf" srcId="{A9B17AD3-419D-4AA5-8587-56941844A9C2}" destId="{7AD0C8FE-F268-4A47-B0BE-D1D2CC997890}" srcOrd="1" destOrd="0" presId="urn:microsoft.com/office/officeart/2005/8/layout/vList3"/>
    <dgm:cxn modelId="{A140E974-12A2-4716-9809-F7B087EE3D1E}" type="presParOf" srcId="{18AD96D3-9053-4879-9454-97090E5EFD36}" destId="{57C82072-F8D1-4CDD-A3A7-0B4D61FD3E51}" srcOrd="27" destOrd="0" presId="urn:microsoft.com/office/officeart/2005/8/layout/vList3"/>
    <dgm:cxn modelId="{032DAB61-36B7-4D1F-BB0F-A1354690B3DC}" type="presParOf" srcId="{18AD96D3-9053-4879-9454-97090E5EFD36}" destId="{719B50D8-2BBD-49F9-A6FD-0E32314045C8}" srcOrd="28" destOrd="0" presId="urn:microsoft.com/office/officeart/2005/8/layout/vList3"/>
    <dgm:cxn modelId="{3DB86007-AFFD-456B-862B-BC5CD274CA60}" type="presParOf" srcId="{719B50D8-2BBD-49F9-A6FD-0E32314045C8}" destId="{7A4121B2-B8F7-43DB-A690-6FBF3474501C}" srcOrd="0" destOrd="0" presId="urn:microsoft.com/office/officeart/2005/8/layout/vList3"/>
    <dgm:cxn modelId="{A3433E7B-44C4-4CB0-BCB3-615DC93E6226}" type="presParOf" srcId="{719B50D8-2BBD-49F9-A6FD-0E32314045C8}" destId="{66DDFA06-2B3A-4249-82DC-88DC4E654045}" srcOrd="1" destOrd="0" presId="urn:microsoft.com/office/officeart/2005/8/layout/vList3"/>
    <dgm:cxn modelId="{9E34145E-40C9-4A7D-AA43-090A30E2FAED}" type="presParOf" srcId="{18AD96D3-9053-4879-9454-97090E5EFD36}" destId="{687F1B0D-621C-4041-9BC4-BEFC1DC1CE1E}" srcOrd="29" destOrd="0" presId="urn:microsoft.com/office/officeart/2005/8/layout/vList3"/>
    <dgm:cxn modelId="{5ACF9187-2F72-4C2D-B985-5A2A72C20D39}" type="presParOf" srcId="{18AD96D3-9053-4879-9454-97090E5EFD36}" destId="{EED81DD3-13B8-4B5B-AC75-EB629323B079}" srcOrd="30" destOrd="0" presId="urn:microsoft.com/office/officeart/2005/8/layout/vList3"/>
    <dgm:cxn modelId="{1B713AFB-30F2-4EC8-BA75-6D21A912A043}" type="presParOf" srcId="{EED81DD3-13B8-4B5B-AC75-EB629323B079}" destId="{AA63F08D-9507-4591-8C7C-EC87B9B43387}" srcOrd="0" destOrd="0" presId="urn:microsoft.com/office/officeart/2005/8/layout/vList3"/>
    <dgm:cxn modelId="{C81F13BE-F1A6-40D5-8C02-42ABAC8CFC0E}" type="presParOf" srcId="{EED81DD3-13B8-4B5B-AC75-EB629323B079}" destId="{CBD293AC-C1B8-4081-A4AC-2C8E97E4506B}" srcOrd="1" destOrd="0" presId="urn:microsoft.com/office/officeart/2005/8/layout/vList3"/>
    <dgm:cxn modelId="{0693D542-7366-4875-9352-CF0264B71D8F}" type="presParOf" srcId="{18AD96D3-9053-4879-9454-97090E5EFD36}" destId="{AACA48A1-5E11-4713-9860-AB38D93386C7}" srcOrd="31" destOrd="0" presId="urn:microsoft.com/office/officeart/2005/8/layout/vList3"/>
    <dgm:cxn modelId="{4D15914B-E121-4C52-A28E-9CC054C236C0}" type="presParOf" srcId="{18AD96D3-9053-4879-9454-97090E5EFD36}" destId="{5DCF1095-8A1F-4801-A8AB-C9212CDEB787}" srcOrd="32" destOrd="0" presId="urn:microsoft.com/office/officeart/2005/8/layout/vList3"/>
    <dgm:cxn modelId="{18A63D02-4244-434B-AF89-4A9E7E9F3B47}" type="presParOf" srcId="{5DCF1095-8A1F-4801-A8AB-C9212CDEB787}" destId="{A3DE364D-9855-43D8-BF7C-14769816AB26}" srcOrd="0" destOrd="0" presId="urn:microsoft.com/office/officeart/2005/8/layout/vList3"/>
    <dgm:cxn modelId="{C647FEF9-FE45-4A01-9EAC-359AB9FC0436}" type="presParOf" srcId="{5DCF1095-8A1F-4801-A8AB-C9212CDEB787}" destId="{647FAE4B-5E93-4584-B201-6B4A29DCF251}" srcOrd="1" destOrd="0" presId="urn:microsoft.com/office/officeart/2005/8/layout/vList3"/>
    <dgm:cxn modelId="{3560ABDD-E8FE-4DCB-8BC0-19AED8F160A0}" type="presParOf" srcId="{18AD96D3-9053-4879-9454-97090E5EFD36}" destId="{002DC1FB-5518-47B5-8680-C9EEADEB7E88}" srcOrd="33" destOrd="0" presId="urn:microsoft.com/office/officeart/2005/8/layout/vList3"/>
    <dgm:cxn modelId="{34438F7B-CDFC-4035-92C7-6A58E193E6C7}" type="presParOf" srcId="{18AD96D3-9053-4879-9454-97090E5EFD36}" destId="{DDA6CF12-9462-4D33-8AF8-8AB1BC04F459}" srcOrd="34" destOrd="0" presId="urn:microsoft.com/office/officeart/2005/8/layout/vList3"/>
    <dgm:cxn modelId="{39C4101B-3F2B-44CB-AD3C-B64AC633B889}" type="presParOf" srcId="{DDA6CF12-9462-4D33-8AF8-8AB1BC04F459}" destId="{9BCFF115-986C-4036-9F1B-58996DBBB613}" srcOrd="0" destOrd="0" presId="urn:microsoft.com/office/officeart/2005/8/layout/vList3"/>
    <dgm:cxn modelId="{602C04B0-ABD4-4203-A506-E1DCABE8CA74}" type="presParOf" srcId="{DDA6CF12-9462-4D33-8AF8-8AB1BC04F459}" destId="{F42ED924-46C6-4AB9-8A49-8D91C175EE44}" srcOrd="1" destOrd="0" presId="urn:microsoft.com/office/officeart/2005/8/layout/vList3"/>
    <dgm:cxn modelId="{B5989916-9926-4AE5-958C-41F745BEA72B}" type="presParOf" srcId="{18AD96D3-9053-4879-9454-97090E5EFD36}" destId="{70A7F6F5-3259-443A-B42A-D9E0319AAE76}" srcOrd="35" destOrd="0" presId="urn:microsoft.com/office/officeart/2005/8/layout/vList3"/>
    <dgm:cxn modelId="{9894AC1D-1AFE-46AC-A990-1E5B0EBCDFD1}" type="presParOf" srcId="{18AD96D3-9053-4879-9454-97090E5EFD36}" destId="{BC1010D0-AC53-482F-A182-1659C731C7EC}" srcOrd="36" destOrd="0" presId="urn:microsoft.com/office/officeart/2005/8/layout/vList3"/>
    <dgm:cxn modelId="{645AB6D6-C5FC-4FC4-A1D2-5AEE8636DC3C}" type="presParOf" srcId="{BC1010D0-AC53-482F-A182-1659C731C7EC}" destId="{D981417E-20CF-4894-9A59-7E129B527B0C}" srcOrd="0" destOrd="0" presId="urn:microsoft.com/office/officeart/2005/8/layout/vList3"/>
    <dgm:cxn modelId="{1CE8847E-F718-42E1-B6C2-98AE68190C94}" type="presParOf" srcId="{BC1010D0-AC53-482F-A182-1659C731C7EC}" destId="{B256DCF0-D968-4DE4-A385-656CDD023A3F}" srcOrd="1" destOrd="0" presId="urn:microsoft.com/office/officeart/2005/8/layout/vList3"/>
    <dgm:cxn modelId="{A6D7B5E2-ED91-4C65-9A49-E8DE93335823}" type="presParOf" srcId="{18AD96D3-9053-4879-9454-97090E5EFD36}" destId="{E6EC387F-584C-4466-A00A-965A6256F41E}" srcOrd="37" destOrd="0" presId="urn:microsoft.com/office/officeart/2005/8/layout/vList3"/>
    <dgm:cxn modelId="{DA9376B3-E4F2-4E01-9E75-BD73DF6A030D}" type="presParOf" srcId="{18AD96D3-9053-4879-9454-97090E5EFD36}" destId="{B73A139C-8254-4FA4-943C-E6D38CEE5A1B}" srcOrd="38" destOrd="0" presId="urn:microsoft.com/office/officeart/2005/8/layout/vList3"/>
    <dgm:cxn modelId="{6D430A77-9454-499F-8234-EC43D76AB491}" type="presParOf" srcId="{B73A139C-8254-4FA4-943C-E6D38CEE5A1B}" destId="{F5303084-0CA5-494B-8F2F-E3FA05D5A430}" srcOrd="0" destOrd="0" presId="urn:microsoft.com/office/officeart/2005/8/layout/vList3"/>
    <dgm:cxn modelId="{90AF6538-08F2-458D-BC20-AA6B752EFC9E}" type="presParOf" srcId="{B73A139C-8254-4FA4-943C-E6D38CEE5A1B}" destId="{A692BE85-1C11-4E4A-B85B-767E46C2DCE3}" srcOrd="1" destOrd="0" presId="urn:microsoft.com/office/officeart/2005/8/layout/vList3"/>
    <dgm:cxn modelId="{0520C884-78D3-4C78-9590-5731AC3FC854}" type="presParOf" srcId="{18AD96D3-9053-4879-9454-97090E5EFD36}" destId="{C03066E9-C83A-4ED2-9618-DA177DD56C1E}" srcOrd="39" destOrd="0" presId="urn:microsoft.com/office/officeart/2005/8/layout/vList3"/>
    <dgm:cxn modelId="{81B6ED7B-C565-4F09-A857-DA1F06AC4655}" type="presParOf" srcId="{18AD96D3-9053-4879-9454-97090E5EFD36}" destId="{1B5A4614-D153-43A1-9085-89F9BA6AA38B}" srcOrd="40" destOrd="0" presId="urn:microsoft.com/office/officeart/2005/8/layout/vList3"/>
    <dgm:cxn modelId="{6182A1B1-C922-46BC-BAC8-6E5DF1D74623}" type="presParOf" srcId="{1B5A4614-D153-43A1-9085-89F9BA6AA38B}" destId="{3931FD74-818B-4E43-89FA-84189866E5AC}" srcOrd="0" destOrd="0" presId="urn:microsoft.com/office/officeart/2005/8/layout/vList3"/>
    <dgm:cxn modelId="{150EE022-C57D-4CE8-8CF8-811FBC586692}" type="presParOf" srcId="{1B5A4614-D153-43A1-9085-89F9BA6AA38B}" destId="{94D74536-28AB-417F-BED3-931D00BCD130}" srcOrd="1" destOrd="0" presId="urn:microsoft.com/office/officeart/2005/8/layout/vList3"/>
    <dgm:cxn modelId="{08C0A8F3-FEEE-49CD-95E7-A4390D61B874}" type="presParOf" srcId="{18AD96D3-9053-4879-9454-97090E5EFD36}" destId="{2A5E985F-A3E1-4E6B-BE40-683E2F8B25B6}" srcOrd="41" destOrd="0" presId="urn:microsoft.com/office/officeart/2005/8/layout/vList3"/>
    <dgm:cxn modelId="{1AB18C89-3C3D-469C-A641-77B163243F48}" type="presParOf" srcId="{18AD96D3-9053-4879-9454-97090E5EFD36}" destId="{5ED3379C-7791-4A1C-AAA8-27EDFE89812C}" srcOrd="42" destOrd="0" presId="urn:microsoft.com/office/officeart/2005/8/layout/vList3"/>
    <dgm:cxn modelId="{5952B797-74D1-4E0F-8AFA-F9D42F20FD57}" type="presParOf" srcId="{5ED3379C-7791-4A1C-AAA8-27EDFE89812C}" destId="{4B02154A-2452-4A58-860F-0B8D2606FDB9}" srcOrd="0" destOrd="0" presId="urn:microsoft.com/office/officeart/2005/8/layout/vList3"/>
    <dgm:cxn modelId="{1C8D1685-33B4-4B6D-A064-D61BAA9BACBB}" type="presParOf" srcId="{5ED3379C-7791-4A1C-AAA8-27EDFE89812C}" destId="{1EF5E424-7582-4242-90E5-8DB051C1667C}" srcOrd="1" destOrd="0" presId="urn:microsoft.com/office/officeart/2005/8/layout/vList3"/>
    <dgm:cxn modelId="{DE58FECE-796D-44CA-8A09-70C91DE532C2}" type="presParOf" srcId="{18AD96D3-9053-4879-9454-97090E5EFD36}" destId="{82759F84-4936-4B5D-B52C-7327A50E8421}" srcOrd="43" destOrd="0" presId="urn:microsoft.com/office/officeart/2005/8/layout/vList3"/>
    <dgm:cxn modelId="{A42924D9-BF16-42FE-9C95-0F75CEB866E5}" type="presParOf" srcId="{18AD96D3-9053-4879-9454-97090E5EFD36}" destId="{24C80301-491F-4740-AB58-89A61F4222CB}" srcOrd="44" destOrd="0" presId="urn:microsoft.com/office/officeart/2005/8/layout/vList3"/>
    <dgm:cxn modelId="{B0AC69A3-4078-415D-B045-93F0E07FA061}" type="presParOf" srcId="{24C80301-491F-4740-AB58-89A61F4222CB}" destId="{627BF25D-2F83-40BD-B293-DEE8340FB716}" srcOrd="0" destOrd="0" presId="urn:microsoft.com/office/officeart/2005/8/layout/vList3"/>
    <dgm:cxn modelId="{8AEB5E42-E111-4484-85AE-8FA83AB17A9F}" type="presParOf" srcId="{24C80301-491F-4740-AB58-89A61F4222CB}" destId="{BA53F1CB-D76F-4621-B4DB-B4449104D69C}" srcOrd="1" destOrd="0" presId="urn:microsoft.com/office/officeart/2005/8/layout/vList3"/>
    <dgm:cxn modelId="{AF5E1C59-A564-4841-82FF-FCC98C63A095}" type="presParOf" srcId="{18AD96D3-9053-4879-9454-97090E5EFD36}" destId="{BB050EC1-7D75-4BDC-8BBE-1EE9B0DE1EB2}" srcOrd="45" destOrd="0" presId="urn:microsoft.com/office/officeart/2005/8/layout/vList3"/>
    <dgm:cxn modelId="{8A5D394F-E480-4558-825E-18BF314BCB90}" type="presParOf" srcId="{18AD96D3-9053-4879-9454-97090E5EFD36}" destId="{3DA15D63-4E7D-4B16-A3E8-DB96F8CF5384}" srcOrd="46" destOrd="0" presId="urn:microsoft.com/office/officeart/2005/8/layout/vList3"/>
    <dgm:cxn modelId="{977BDE0E-02AF-4A7B-90AE-25EE7BE510C6}" type="presParOf" srcId="{3DA15D63-4E7D-4B16-A3E8-DB96F8CF5384}" destId="{41F190CB-9191-4846-B424-7B40596B18A0}" srcOrd="0" destOrd="0" presId="urn:microsoft.com/office/officeart/2005/8/layout/vList3"/>
    <dgm:cxn modelId="{3E75CDCE-0C8F-4023-87D2-D7331412EC89}" type="presParOf" srcId="{3DA15D63-4E7D-4B16-A3E8-DB96F8CF5384}" destId="{CBC26101-FB05-452E-9FBB-A99DAF4200FD}" srcOrd="1" destOrd="0" presId="urn:microsoft.com/office/officeart/2005/8/layout/vList3"/>
    <dgm:cxn modelId="{DEB27E78-A762-4752-AE40-E308E99FD97E}" type="presParOf" srcId="{18AD96D3-9053-4879-9454-97090E5EFD36}" destId="{B2D46681-3D8C-435D-9D09-B98ECCB4FE39}" srcOrd="47" destOrd="0" presId="urn:microsoft.com/office/officeart/2005/8/layout/vList3"/>
    <dgm:cxn modelId="{4CDFBA27-15F8-42B5-97D3-7A57A1815395}" type="presParOf" srcId="{18AD96D3-9053-4879-9454-97090E5EFD36}" destId="{40816490-D3EC-4AF6-AC81-70E340C71CA9}" srcOrd="48" destOrd="0" presId="urn:microsoft.com/office/officeart/2005/8/layout/vList3"/>
    <dgm:cxn modelId="{865B3DF0-5C6D-4D47-AC52-6F2D07C232CF}" type="presParOf" srcId="{40816490-D3EC-4AF6-AC81-70E340C71CA9}" destId="{E3D81F1B-5693-4C16-8738-3579CDB5B1E4}" srcOrd="0" destOrd="0" presId="urn:microsoft.com/office/officeart/2005/8/layout/vList3"/>
    <dgm:cxn modelId="{E8C385BA-0923-4BF8-8413-7600E85516DD}" type="presParOf" srcId="{40816490-D3EC-4AF6-AC81-70E340C71CA9}" destId="{FD25DF76-A857-405D-92AC-C025D7DCDE44}" srcOrd="1" destOrd="0" presId="urn:microsoft.com/office/officeart/2005/8/layout/vList3"/>
    <dgm:cxn modelId="{16738F22-F3EF-408E-B7A4-A443FBF07557}" type="presParOf" srcId="{18AD96D3-9053-4879-9454-97090E5EFD36}" destId="{093657A2-FDDE-4605-9421-755D80F8EB41}" srcOrd="49" destOrd="0" presId="urn:microsoft.com/office/officeart/2005/8/layout/vList3"/>
    <dgm:cxn modelId="{05FDA8C1-519D-4CE9-9D95-6F764E3CFBA5}" type="presParOf" srcId="{18AD96D3-9053-4879-9454-97090E5EFD36}" destId="{E1722FD2-B360-4020-B5C4-49831288BD30}" srcOrd="50" destOrd="0" presId="urn:microsoft.com/office/officeart/2005/8/layout/vList3"/>
    <dgm:cxn modelId="{B48AC7F0-9C90-49E9-9B61-42D39786C263}" type="presParOf" srcId="{E1722FD2-B360-4020-B5C4-49831288BD30}" destId="{DF3D22D7-7054-452A-BA84-8C6A1CEB409B}" srcOrd="0" destOrd="0" presId="urn:microsoft.com/office/officeart/2005/8/layout/vList3"/>
    <dgm:cxn modelId="{0593EB83-A03F-4E84-8BE0-AD7286B223FE}" type="presParOf" srcId="{E1722FD2-B360-4020-B5C4-49831288BD30}" destId="{1880D6BD-B9DF-40C4-8E93-1099E8FF5241}" srcOrd="1" destOrd="0" presId="urn:microsoft.com/office/officeart/2005/8/layout/vList3"/>
    <dgm:cxn modelId="{EFAF2D4A-5C9C-4317-A626-0D43669582EC}" type="presParOf" srcId="{18AD96D3-9053-4879-9454-97090E5EFD36}" destId="{CCD4E788-051A-4FFF-816E-6034A5BFBD5F}" srcOrd="51" destOrd="0" presId="urn:microsoft.com/office/officeart/2005/8/layout/vList3"/>
    <dgm:cxn modelId="{71EB74D2-B9F1-4C54-82C1-FE925C1E0A1E}" type="presParOf" srcId="{18AD96D3-9053-4879-9454-97090E5EFD36}" destId="{66F87BB2-9063-4DE3-9C2D-FDA06CCB66CF}" srcOrd="52" destOrd="0" presId="urn:microsoft.com/office/officeart/2005/8/layout/vList3"/>
    <dgm:cxn modelId="{56CC1055-A6EC-4E76-B377-89B1B4FB0704}" type="presParOf" srcId="{66F87BB2-9063-4DE3-9C2D-FDA06CCB66CF}" destId="{0DF05C16-AD43-4CBE-A823-7ECF0333EBB4}" srcOrd="0" destOrd="0" presId="urn:microsoft.com/office/officeart/2005/8/layout/vList3"/>
    <dgm:cxn modelId="{D039CB97-32C8-43CD-8524-A1C2AA62FB50}" type="presParOf" srcId="{66F87BB2-9063-4DE3-9C2D-FDA06CCB66CF}" destId="{0B2D6840-C611-407C-8964-F11AA9E802C2}" srcOrd="1" destOrd="0" presId="urn:microsoft.com/office/officeart/2005/8/layout/vList3"/>
    <dgm:cxn modelId="{228F4531-47B7-48C7-9FCC-8C499C6CF8AA}" type="presParOf" srcId="{18AD96D3-9053-4879-9454-97090E5EFD36}" destId="{A03AFD52-A822-4169-97A1-4862135947EE}" srcOrd="53" destOrd="0" presId="urn:microsoft.com/office/officeart/2005/8/layout/vList3"/>
    <dgm:cxn modelId="{A53A7664-B93E-43DB-8372-7A4988686676}" type="presParOf" srcId="{18AD96D3-9053-4879-9454-97090E5EFD36}" destId="{340D497B-7A93-4ABE-A216-4C266D22EF27}" srcOrd="54" destOrd="0" presId="urn:microsoft.com/office/officeart/2005/8/layout/vList3"/>
    <dgm:cxn modelId="{E7E2C5AD-E0E3-4965-A6F4-C9CB3950374C}" type="presParOf" srcId="{340D497B-7A93-4ABE-A216-4C266D22EF27}" destId="{22EC771F-7CCD-456A-9D14-BF9896B02FBE}" srcOrd="0" destOrd="0" presId="urn:microsoft.com/office/officeart/2005/8/layout/vList3"/>
    <dgm:cxn modelId="{CEBB1EA0-B07A-48D5-B17B-CDA9703A2291}" type="presParOf" srcId="{340D497B-7A93-4ABE-A216-4C266D22EF27}" destId="{81919066-1BA8-488A-BB57-0DD8EFB4D5BD}" srcOrd="1" destOrd="0" presId="urn:microsoft.com/office/officeart/2005/8/layout/vList3"/>
    <dgm:cxn modelId="{208AC3F2-A0E2-494E-A6B0-54A7B026F0C6}" type="presParOf" srcId="{18AD96D3-9053-4879-9454-97090E5EFD36}" destId="{14ABFEE0-EB70-4B28-8152-FDDF6E84A285}" srcOrd="55" destOrd="0" presId="urn:microsoft.com/office/officeart/2005/8/layout/vList3"/>
    <dgm:cxn modelId="{64C80BB0-4FF5-4D2D-867D-A78657DF0B35}" type="presParOf" srcId="{18AD96D3-9053-4879-9454-97090E5EFD36}" destId="{E4480699-F1C2-4A6A-A947-0799691E3029}" srcOrd="56" destOrd="0" presId="urn:microsoft.com/office/officeart/2005/8/layout/vList3"/>
    <dgm:cxn modelId="{5FC9D730-9E38-453F-8A88-1AFB59FFBF50}" type="presParOf" srcId="{E4480699-F1C2-4A6A-A947-0799691E3029}" destId="{43AB093C-69A9-42AC-B003-6083D8E084C2}" srcOrd="0" destOrd="0" presId="urn:microsoft.com/office/officeart/2005/8/layout/vList3"/>
    <dgm:cxn modelId="{5EFE099A-EB19-409A-AA97-404E735550A4}" type="presParOf" srcId="{E4480699-F1C2-4A6A-A947-0799691E3029}" destId="{E3C73778-CBC6-4ECA-812F-004A4B869EA3}" srcOrd="1" destOrd="0" presId="urn:microsoft.com/office/officeart/2005/8/layout/vList3"/>
    <dgm:cxn modelId="{909157F9-6B08-4EF5-B671-51D31577FFF1}" type="presParOf" srcId="{18AD96D3-9053-4879-9454-97090E5EFD36}" destId="{AB0A83A2-BE0D-4ECE-8593-35A95FE24300}" srcOrd="57" destOrd="0" presId="urn:microsoft.com/office/officeart/2005/8/layout/vList3"/>
    <dgm:cxn modelId="{767946A1-07DD-4B4A-BA31-96FBB9ED41C2}" type="presParOf" srcId="{18AD96D3-9053-4879-9454-97090E5EFD36}" destId="{37D78D10-9320-4529-9D6C-FFA0EC400181}" srcOrd="58" destOrd="0" presId="urn:microsoft.com/office/officeart/2005/8/layout/vList3"/>
    <dgm:cxn modelId="{5D9B973D-725F-482D-9216-75256138F946}" type="presParOf" srcId="{37D78D10-9320-4529-9D6C-FFA0EC400181}" destId="{7A550089-F318-489C-99BE-ACD013EBACD1}" srcOrd="0" destOrd="0" presId="urn:microsoft.com/office/officeart/2005/8/layout/vList3"/>
    <dgm:cxn modelId="{10801C05-7935-432D-A99B-B1F22BE3A05C}" type="presParOf" srcId="{37D78D10-9320-4529-9D6C-FFA0EC400181}" destId="{9583030E-3E8E-4788-9BF2-31BB43EE2EBB}" srcOrd="1" destOrd="0" presId="urn:microsoft.com/office/officeart/2005/8/layout/vList3"/>
    <dgm:cxn modelId="{FD660D96-7515-4620-AB63-9E88BE940A82}" type="presParOf" srcId="{18AD96D3-9053-4879-9454-97090E5EFD36}" destId="{5978012D-9CBF-405F-BD23-269F79278587}" srcOrd="59" destOrd="0" presId="urn:microsoft.com/office/officeart/2005/8/layout/vList3"/>
    <dgm:cxn modelId="{EB9E236C-A067-4F17-9B0F-8A86F2B17AE9}" type="presParOf" srcId="{18AD96D3-9053-4879-9454-97090E5EFD36}" destId="{7707A9F6-EEEC-4B29-9CC3-9DD7A89A1BCE}" srcOrd="60" destOrd="0" presId="urn:microsoft.com/office/officeart/2005/8/layout/vList3"/>
    <dgm:cxn modelId="{E67CE9CD-8385-4D0D-AC3F-0793FF151380}" type="presParOf" srcId="{7707A9F6-EEEC-4B29-9CC3-9DD7A89A1BCE}" destId="{02212727-488D-4ED9-A57E-F1D1C240EEB7}" srcOrd="0" destOrd="0" presId="urn:microsoft.com/office/officeart/2005/8/layout/vList3"/>
    <dgm:cxn modelId="{672E06F2-99F8-460A-9D06-7A5CF9EA4370}" type="presParOf" srcId="{7707A9F6-EEEC-4B29-9CC3-9DD7A89A1BCE}" destId="{FCC2A5F1-03D3-42CA-89BE-FFAFE3EA7A5A}" srcOrd="1" destOrd="0" presId="urn:microsoft.com/office/officeart/2005/8/layout/vList3"/>
    <dgm:cxn modelId="{16E39B07-8145-468F-9177-8F9592C72B7F}" type="presParOf" srcId="{18AD96D3-9053-4879-9454-97090E5EFD36}" destId="{6080F7E0-A3E0-4ABA-9B81-EF2268F896A7}" srcOrd="61" destOrd="0" presId="urn:microsoft.com/office/officeart/2005/8/layout/vList3"/>
    <dgm:cxn modelId="{08CE2090-CF1C-4EEF-8F76-9BBA158556AF}" type="presParOf" srcId="{18AD96D3-9053-4879-9454-97090E5EFD36}" destId="{3CFCAD4A-0D77-4403-809C-6BBCE5A963F9}" srcOrd="62" destOrd="0" presId="urn:microsoft.com/office/officeart/2005/8/layout/vList3"/>
    <dgm:cxn modelId="{C6E925C0-5E33-412B-B016-B4B7E583632A}" type="presParOf" srcId="{3CFCAD4A-0D77-4403-809C-6BBCE5A963F9}" destId="{D09B70B2-11A7-4D96-8C77-763D4D9D08F1}" srcOrd="0" destOrd="0" presId="urn:microsoft.com/office/officeart/2005/8/layout/vList3"/>
    <dgm:cxn modelId="{4006A05A-A496-4FC3-82B1-85730163119A}" type="presParOf" srcId="{3CFCAD4A-0D77-4403-809C-6BBCE5A963F9}" destId="{5BE6DC12-6A74-4235-91DF-845AA7345672}" srcOrd="1" destOrd="0" presId="urn:microsoft.com/office/officeart/2005/8/layout/vList3"/>
    <dgm:cxn modelId="{CCC5934A-F6F8-44AE-A6DF-9FE329EF83D6}" type="presParOf" srcId="{18AD96D3-9053-4879-9454-97090E5EFD36}" destId="{964D9459-9DBB-4912-8536-C66BDC9FCF49}" srcOrd="63" destOrd="0" presId="urn:microsoft.com/office/officeart/2005/8/layout/vList3"/>
    <dgm:cxn modelId="{BCF9556C-A1EF-4424-ADC3-94A196442D68}" type="presParOf" srcId="{18AD96D3-9053-4879-9454-97090E5EFD36}" destId="{223D9826-2231-46BD-BF95-7A0AD3904335}" srcOrd="64" destOrd="0" presId="urn:microsoft.com/office/officeart/2005/8/layout/vList3"/>
    <dgm:cxn modelId="{2D003E36-5692-4993-A75B-683218415DF2}" type="presParOf" srcId="{223D9826-2231-46BD-BF95-7A0AD3904335}" destId="{77C1277C-0205-4F38-8D6E-9717E2A7D6A6}" srcOrd="0" destOrd="0" presId="urn:microsoft.com/office/officeart/2005/8/layout/vList3"/>
    <dgm:cxn modelId="{DCABE3E8-4F67-4DEA-A20B-4CCE0001CEEB}" type="presParOf" srcId="{223D9826-2231-46BD-BF95-7A0AD3904335}" destId="{6A7FE0BA-E427-463A-A233-AEE08EA9FF8E}" srcOrd="1" destOrd="0" presId="urn:microsoft.com/office/officeart/2005/8/layout/vList3"/>
    <dgm:cxn modelId="{DA515E84-5B04-45D4-9171-4DEB40DBEFF9}" type="presParOf" srcId="{18AD96D3-9053-4879-9454-97090E5EFD36}" destId="{8E867EB0-83EF-4AFC-8F42-0B9D5B658646}" srcOrd="65" destOrd="0" presId="urn:microsoft.com/office/officeart/2005/8/layout/vList3"/>
    <dgm:cxn modelId="{608C7627-8D14-4A64-910E-D3E2758E64A3}" type="presParOf" srcId="{18AD96D3-9053-4879-9454-97090E5EFD36}" destId="{26F1A533-B5E5-482F-8800-C975851392B1}" srcOrd="66" destOrd="0" presId="urn:microsoft.com/office/officeart/2005/8/layout/vList3"/>
    <dgm:cxn modelId="{ACB862E1-7D3D-4CA5-BB00-BF53E59AD0E7}" type="presParOf" srcId="{26F1A533-B5E5-482F-8800-C975851392B1}" destId="{27B7AA2C-9B9A-4089-AB84-FF779903EEE4}" srcOrd="0" destOrd="0" presId="urn:microsoft.com/office/officeart/2005/8/layout/vList3"/>
    <dgm:cxn modelId="{DA3231B4-B642-4291-9F77-25C3B2212B66}" type="presParOf" srcId="{26F1A533-B5E5-482F-8800-C975851392B1}" destId="{496BAB59-21EA-4569-9353-63802FB745BC}" srcOrd="1" destOrd="0" presId="urn:microsoft.com/office/officeart/2005/8/layout/vList3"/>
    <dgm:cxn modelId="{AB006777-1263-445E-BE38-364B8BB99A6B}" type="presParOf" srcId="{18AD96D3-9053-4879-9454-97090E5EFD36}" destId="{4D08D3FE-5B6F-484F-B810-7A828AAA57C8}" srcOrd="67" destOrd="0" presId="urn:microsoft.com/office/officeart/2005/8/layout/vList3"/>
    <dgm:cxn modelId="{EB0DD26E-E021-46F0-A730-04F947123D0C}" type="presParOf" srcId="{18AD96D3-9053-4879-9454-97090E5EFD36}" destId="{78BC0179-8018-45F7-BBFF-A78CEB60A14E}" srcOrd="68" destOrd="0" presId="urn:microsoft.com/office/officeart/2005/8/layout/vList3"/>
    <dgm:cxn modelId="{E234D6C8-1BED-490F-B7BC-5670028F73CA}" type="presParOf" srcId="{78BC0179-8018-45F7-BBFF-A78CEB60A14E}" destId="{B626FFDF-9F0F-42F2-AAB3-00593786683D}" srcOrd="0" destOrd="0" presId="urn:microsoft.com/office/officeart/2005/8/layout/vList3"/>
    <dgm:cxn modelId="{D88F4F3D-51F1-4236-A5C3-D573D1B7AE02}" type="presParOf" srcId="{78BC0179-8018-45F7-BBFF-A78CEB60A14E}" destId="{7AEFD62C-C76F-4912-9370-63C29442C7CD}" srcOrd="1" destOrd="0" presId="urn:microsoft.com/office/officeart/2005/8/layout/vList3"/>
    <dgm:cxn modelId="{D7DF9216-81D2-4598-BAEA-80F8EE2C339A}" type="presParOf" srcId="{18AD96D3-9053-4879-9454-97090E5EFD36}" destId="{26D77058-F398-4DFA-9AFB-FD13B404D1CA}" srcOrd="69" destOrd="0" presId="urn:microsoft.com/office/officeart/2005/8/layout/vList3"/>
    <dgm:cxn modelId="{D985BC0F-44A9-4EF7-9C27-5A6583D47AD6}" type="presParOf" srcId="{18AD96D3-9053-4879-9454-97090E5EFD36}" destId="{FD9460D0-3720-4447-953D-A3E6DF4C9FCB}" srcOrd="70" destOrd="0" presId="urn:microsoft.com/office/officeart/2005/8/layout/vList3"/>
    <dgm:cxn modelId="{F0C340F3-6A60-4CEA-B977-9269BA64BEA9}" type="presParOf" srcId="{FD9460D0-3720-4447-953D-A3E6DF4C9FCB}" destId="{E1FC5024-25D4-43AB-B73D-BDCED9EFE915}" srcOrd="0" destOrd="0" presId="urn:microsoft.com/office/officeart/2005/8/layout/vList3"/>
    <dgm:cxn modelId="{23FF1377-1097-4884-A502-962C8F34D848}" type="presParOf" srcId="{FD9460D0-3720-4447-953D-A3E6DF4C9FCB}" destId="{118C3AEC-535E-4564-B68F-777D7AC6E6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811F51-C0E1-4537-BD7E-73DF0B983A8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1B6DBC-4F97-47EE-B01B-2B8497EA0D3F}">
      <dgm:prSet phldrT="[Текст]"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Кафедра нотариата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648AE8-DBB7-4F7D-A0EA-D869590E74A7}" type="parTrans" cxnId="{E4219C48-ED50-42B5-B50F-F289EA6C8C3F}">
      <dgm:prSet/>
      <dgm:spPr/>
      <dgm:t>
        <a:bodyPr/>
        <a:lstStyle/>
        <a:p>
          <a:endParaRPr lang="ru-RU"/>
        </a:p>
      </dgm:t>
    </dgm:pt>
    <dgm:pt modelId="{92927E66-5B19-4F00-AB22-DA9C9C231BF4}" type="sibTrans" cxnId="{E4219C48-ED50-42B5-B50F-F289EA6C8C3F}">
      <dgm:prSet/>
      <dgm:spPr/>
      <dgm:t>
        <a:bodyPr/>
        <a:lstStyle/>
        <a:p>
          <a:endParaRPr lang="ru-RU"/>
        </a:p>
      </dgm:t>
    </dgm:pt>
    <dgm:pt modelId="{205CCC55-F18D-4591-BCEB-F30D69BE1D8A}">
      <dgm:prSet phldrT="[Текст]"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Кафедра</a:t>
          </a:r>
          <a:r>
            <a:rPr lang="ru-RU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практической юриспруденции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1501C0-39C4-423D-9982-D00BBBC9561E}" type="parTrans" cxnId="{0D7DA2B9-3405-4CCB-8CF5-0DC8961E9372}">
      <dgm:prSet/>
      <dgm:spPr/>
      <dgm:t>
        <a:bodyPr/>
        <a:lstStyle/>
        <a:p>
          <a:endParaRPr lang="ru-RU"/>
        </a:p>
      </dgm:t>
    </dgm:pt>
    <dgm:pt modelId="{77487CAF-2618-422D-8998-DDE99A24F272}" type="sibTrans" cxnId="{0D7DA2B9-3405-4CCB-8CF5-0DC8961E9372}">
      <dgm:prSet/>
      <dgm:spPr/>
      <dgm:t>
        <a:bodyPr/>
        <a:lstStyle/>
        <a:p>
          <a:endParaRPr lang="ru-RU"/>
        </a:p>
      </dgm:t>
    </dgm:pt>
    <dgm:pt modelId="{03B31197-6BBF-4169-A302-EBDFF6CAB42D}">
      <dgm:prSet phldrT="[Текст]"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Кафедра</a:t>
          </a:r>
          <a:r>
            <a:rPr lang="ru-RU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энергетического права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9F8E43-4B8C-44FC-99B9-6E4780A2CC28}" type="parTrans" cxnId="{85A682BD-802E-4890-B83E-DA4C8D300B88}">
      <dgm:prSet/>
      <dgm:spPr/>
      <dgm:t>
        <a:bodyPr/>
        <a:lstStyle/>
        <a:p>
          <a:endParaRPr lang="ru-RU"/>
        </a:p>
      </dgm:t>
    </dgm:pt>
    <dgm:pt modelId="{5514D550-6D8F-429A-B6E6-D702D4C38C41}" type="sibTrans" cxnId="{85A682BD-802E-4890-B83E-DA4C8D300B88}">
      <dgm:prSet/>
      <dgm:spPr/>
      <dgm:t>
        <a:bodyPr/>
        <a:lstStyle/>
        <a:p>
          <a:endParaRPr lang="ru-RU"/>
        </a:p>
      </dgm:t>
    </dgm:pt>
    <dgm:pt modelId="{B05E9DAF-2816-49BA-8455-00ABEC8E1831}">
      <dgm:prSet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Кафедра правового моделирования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7C4FFB-34F1-491D-B53D-FAD560620FB6}" type="parTrans" cxnId="{C9347336-0880-47D1-9EAA-AFE576551ED7}">
      <dgm:prSet/>
      <dgm:spPr/>
      <dgm:t>
        <a:bodyPr/>
        <a:lstStyle/>
        <a:p>
          <a:endParaRPr lang="ru-RU"/>
        </a:p>
      </dgm:t>
    </dgm:pt>
    <dgm:pt modelId="{75FBAA64-1C8F-4AFC-8027-E090A302C35A}" type="sibTrans" cxnId="{C9347336-0880-47D1-9EAA-AFE576551ED7}">
      <dgm:prSet/>
      <dgm:spPr/>
      <dgm:t>
        <a:bodyPr/>
        <a:lstStyle/>
        <a:p>
          <a:endParaRPr lang="ru-RU"/>
        </a:p>
      </dgm:t>
    </dgm:pt>
    <dgm:pt modelId="{97D922F6-6FBF-48FF-AAFD-7320E3D63F73}">
      <dgm:prSet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Кафедра</a:t>
          </a:r>
          <a:r>
            <a:rPr lang="ru-RU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спортивного права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E98D16-AFAE-4FE8-81C4-0841872E96AA}" type="parTrans" cxnId="{90D55E97-6C59-42EE-8683-A64FA8BACB07}">
      <dgm:prSet/>
      <dgm:spPr/>
      <dgm:t>
        <a:bodyPr/>
        <a:lstStyle/>
        <a:p>
          <a:endParaRPr lang="ru-RU"/>
        </a:p>
      </dgm:t>
    </dgm:pt>
    <dgm:pt modelId="{EAB615A1-D3BB-4B09-9C14-FDA07081C1F5}" type="sibTrans" cxnId="{90D55E97-6C59-42EE-8683-A64FA8BACB07}">
      <dgm:prSet/>
      <dgm:spPr/>
      <dgm:t>
        <a:bodyPr/>
        <a:lstStyle/>
        <a:p>
          <a:endParaRPr lang="ru-RU"/>
        </a:p>
      </dgm:t>
    </dgm:pt>
    <dgm:pt modelId="{779D779C-6367-42BE-91AC-4E928EE82AC4}">
      <dgm:prSet/>
      <dgm:spPr/>
      <dgm:t>
        <a:bodyPr/>
        <a:lstStyle/>
        <a:p>
          <a:r>
            <a: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Информационного права и цифровых технологий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A5144-EE1A-488C-892C-BD25804FA4B7}" type="parTrans" cxnId="{72176651-BA40-44AD-804A-B0D539E71D35}">
      <dgm:prSet/>
      <dgm:spPr/>
    </dgm:pt>
    <dgm:pt modelId="{B264464B-A055-416B-BECE-C8943E50086E}" type="sibTrans" cxnId="{72176651-BA40-44AD-804A-B0D539E71D35}">
      <dgm:prSet/>
      <dgm:spPr/>
    </dgm:pt>
    <dgm:pt modelId="{4C0E940C-FB3D-4F15-BC6E-3567A7610959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Судебных экспертиз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62302C-ED58-4127-B75B-2FA88AB619BF}" type="parTrans" cxnId="{D2870526-C1E1-4E04-8820-A1FAD8CE5001}">
      <dgm:prSet/>
      <dgm:spPr/>
    </dgm:pt>
    <dgm:pt modelId="{26CE357E-5520-4474-888F-15A595647BDE}" type="sibTrans" cxnId="{D2870526-C1E1-4E04-8820-A1FAD8CE5001}">
      <dgm:prSet/>
      <dgm:spPr/>
    </dgm:pt>
    <dgm:pt modelId="{9C2D2530-D639-4CD7-8069-A62A4C1EC769}" type="pres">
      <dgm:prSet presAssocID="{70811F51-C0E1-4537-BD7E-73DF0B983A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58B573-304E-4A6C-84CD-5E31D3A6204F}" type="pres">
      <dgm:prSet presAssocID="{70811F51-C0E1-4537-BD7E-73DF0B983A84}" presName="Name1" presStyleCnt="0"/>
      <dgm:spPr/>
    </dgm:pt>
    <dgm:pt modelId="{282B56AE-B74E-4C62-A0B2-895ADB8C5933}" type="pres">
      <dgm:prSet presAssocID="{70811F51-C0E1-4537-BD7E-73DF0B983A84}" presName="cycle" presStyleCnt="0"/>
      <dgm:spPr/>
    </dgm:pt>
    <dgm:pt modelId="{DBC3461D-9DAB-415B-9B2B-3E742388FA85}" type="pres">
      <dgm:prSet presAssocID="{70811F51-C0E1-4537-BD7E-73DF0B983A84}" presName="srcNode" presStyleLbl="node1" presStyleIdx="0" presStyleCnt="7"/>
      <dgm:spPr/>
    </dgm:pt>
    <dgm:pt modelId="{AAF17580-3AA5-4544-9605-D96279D14854}" type="pres">
      <dgm:prSet presAssocID="{70811F51-C0E1-4537-BD7E-73DF0B983A84}" presName="conn" presStyleLbl="parChTrans1D2" presStyleIdx="0" presStyleCnt="1"/>
      <dgm:spPr/>
      <dgm:t>
        <a:bodyPr/>
        <a:lstStyle/>
        <a:p>
          <a:endParaRPr lang="ru-RU"/>
        </a:p>
      </dgm:t>
    </dgm:pt>
    <dgm:pt modelId="{4F8D135B-CDE8-42AB-A2BC-691880C468FF}" type="pres">
      <dgm:prSet presAssocID="{70811F51-C0E1-4537-BD7E-73DF0B983A84}" presName="extraNode" presStyleLbl="node1" presStyleIdx="0" presStyleCnt="7"/>
      <dgm:spPr/>
    </dgm:pt>
    <dgm:pt modelId="{E620C86B-3BF8-49E4-8B6A-2B633FE03232}" type="pres">
      <dgm:prSet presAssocID="{70811F51-C0E1-4537-BD7E-73DF0B983A84}" presName="dstNode" presStyleLbl="node1" presStyleIdx="0" presStyleCnt="7"/>
      <dgm:spPr/>
    </dgm:pt>
    <dgm:pt modelId="{B38D042B-8ACB-473D-9E66-67EFA05B7B87}" type="pres">
      <dgm:prSet presAssocID="{891B6DBC-4F97-47EE-B01B-2B8497EA0D3F}" presName="text_1" presStyleLbl="node1" presStyleIdx="0" presStyleCnt="7" custLinFactNeighborX="780" custLinFactNeighborY="-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56DE8-2393-47AC-B49A-B048EE5B2661}" type="pres">
      <dgm:prSet presAssocID="{891B6DBC-4F97-47EE-B01B-2B8497EA0D3F}" presName="accent_1" presStyleCnt="0"/>
      <dgm:spPr/>
    </dgm:pt>
    <dgm:pt modelId="{222B7F22-E1FB-4388-9778-5BA822AABC74}" type="pres">
      <dgm:prSet presAssocID="{891B6DBC-4F97-47EE-B01B-2B8497EA0D3F}" presName="accentRepeatNode" presStyleLbl="solidFgAcc1" presStyleIdx="0" presStyleCnt="7"/>
      <dgm:spPr/>
    </dgm:pt>
    <dgm:pt modelId="{FFF852A6-61DB-462D-A579-6325C9CA784B}" type="pres">
      <dgm:prSet presAssocID="{205CCC55-F18D-4591-BCEB-F30D69BE1D8A}" presName="text_2" presStyleLbl="node1" presStyleIdx="1" presStyleCnt="7" custLinFactNeighborX="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67968-2EF3-4625-BC71-883118EDC1AB}" type="pres">
      <dgm:prSet presAssocID="{205CCC55-F18D-4591-BCEB-F30D69BE1D8A}" presName="accent_2" presStyleCnt="0"/>
      <dgm:spPr/>
    </dgm:pt>
    <dgm:pt modelId="{2E2F7D5D-2083-43C6-905D-7194F60CA1C1}" type="pres">
      <dgm:prSet presAssocID="{205CCC55-F18D-4591-BCEB-F30D69BE1D8A}" presName="accentRepeatNode" presStyleLbl="solidFgAcc1" presStyleIdx="1" presStyleCnt="7"/>
      <dgm:spPr/>
    </dgm:pt>
    <dgm:pt modelId="{310A445B-48DF-4B9C-8D5E-149FAF5381FC}" type="pres">
      <dgm:prSet presAssocID="{B05E9DAF-2816-49BA-8455-00ABEC8E183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2FF83-5FDC-415F-A8ED-6317290C9986}" type="pres">
      <dgm:prSet presAssocID="{B05E9DAF-2816-49BA-8455-00ABEC8E1831}" presName="accent_3" presStyleCnt="0"/>
      <dgm:spPr/>
    </dgm:pt>
    <dgm:pt modelId="{9839E06D-DBA8-46E8-9DBD-3C63720209C9}" type="pres">
      <dgm:prSet presAssocID="{B05E9DAF-2816-49BA-8455-00ABEC8E1831}" presName="accentRepeatNode" presStyleLbl="solidFgAcc1" presStyleIdx="2" presStyleCnt="7"/>
      <dgm:spPr/>
    </dgm:pt>
    <dgm:pt modelId="{CEC1258E-1E82-44A7-9F69-110EA6FACEB5}" type="pres">
      <dgm:prSet presAssocID="{97D922F6-6FBF-48FF-AAFD-7320E3D63F73}" presName="text_4" presStyleLbl="node1" presStyleIdx="3" presStyleCnt="7" custLinFactNeighborX="619" custLinFactNeighborY="2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BD5B7-956E-4B63-B535-FEE2B4C2ADD6}" type="pres">
      <dgm:prSet presAssocID="{97D922F6-6FBF-48FF-AAFD-7320E3D63F73}" presName="accent_4" presStyleCnt="0"/>
      <dgm:spPr/>
    </dgm:pt>
    <dgm:pt modelId="{F0B28CE4-CA57-4D37-84E4-CB0DAA0AC9CB}" type="pres">
      <dgm:prSet presAssocID="{97D922F6-6FBF-48FF-AAFD-7320E3D63F73}" presName="accentRepeatNode" presStyleLbl="solidFgAcc1" presStyleIdx="3" presStyleCnt="7" custLinFactNeighborY="1281"/>
      <dgm:spPr/>
    </dgm:pt>
    <dgm:pt modelId="{C0A06F63-82CC-499D-A47A-1EF0849C8D08}" type="pres">
      <dgm:prSet presAssocID="{03B31197-6BBF-4169-A302-EBDFF6CAB42D}" presName="text_5" presStyleLbl="node1" presStyleIdx="4" presStyleCnt="7" custLinFactNeighborX="595" custLinFactNeighborY="4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FC6C8-E0A0-44B2-A7DB-7663FF1A5BC9}" type="pres">
      <dgm:prSet presAssocID="{03B31197-6BBF-4169-A302-EBDFF6CAB42D}" presName="accent_5" presStyleCnt="0"/>
      <dgm:spPr/>
    </dgm:pt>
    <dgm:pt modelId="{02F028AE-1F4B-493E-BC58-4D03ABA27386}" type="pres">
      <dgm:prSet presAssocID="{03B31197-6BBF-4169-A302-EBDFF6CAB42D}" presName="accentRepeatNode" presStyleLbl="solidFgAcc1" presStyleIdx="4" presStyleCnt="7"/>
      <dgm:spPr/>
    </dgm:pt>
    <dgm:pt modelId="{7DB1AC0E-091C-47F2-830D-8FD484F29CF4}" type="pres">
      <dgm:prSet presAssocID="{4C0E940C-FB3D-4F15-BC6E-3567A7610959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092C4-04E8-429C-B616-A7647CE70CF2}" type="pres">
      <dgm:prSet presAssocID="{4C0E940C-FB3D-4F15-BC6E-3567A7610959}" presName="accent_6" presStyleCnt="0"/>
      <dgm:spPr/>
    </dgm:pt>
    <dgm:pt modelId="{0708673E-B5EB-4787-A257-F6EC9CC8F95D}" type="pres">
      <dgm:prSet presAssocID="{4C0E940C-FB3D-4F15-BC6E-3567A7610959}" presName="accentRepeatNode" presStyleLbl="solidFgAcc1" presStyleIdx="5" presStyleCnt="7"/>
      <dgm:spPr/>
    </dgm:pt>
    <dgm:pt modelId="{652CA0C2-C476-445B-A40C-7E986E09F063}" type="pres">
      <dgm:prSet presAssocID="{779D779C-6367-42BE-91AC-4E928EE82AC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AEB1E-CF46-4858-BF0C-99E147A01474}" type="pres">
      <dgm:prSet presAssocID="{779D779C-6367-42BE-91AC-4E928EE82AC4}" presName="accent_7" presStyleCnt="0"/>
      <dgm:spPr/>
    </dgm:pt>
    <dgm:pt modelId="{5E48D2CB-BEA4-40C1-8391-CE4ABB64C6D3}" type="pres">
      <dgm:prSet presAssocID="{779D779C-6367-42BE-91AC-4E928EE82AC4}" presName="accentRepeatNode" presStyleLbl="solidFgAcc1" presStyleIdx="6" presStyleCnt="7"/>
      <dgm:spPr/>
    </dgm:pt>
  </dgm:ptLst>
  <dgm:cxnLst>
    <dgm:cxn modelId="{FC7B235F-8DC2-448D-B2EC-ECC93B952B98}" type="presOf" srcId="{92927E66-5B19-4F00-AB22-DA9C9C231BF4}" destId="{AAF17580-3AA5-4544-9605-D96279D14854}" srcOrd="0" destOrd="0" presId="urn:microsoft.com/office/officeart/2008/layout/VerticalCurvedList"/>
    <dgm:cxn modelId="{09ADF2F0-D5D8-4BFB-85FC-DF76AE95C7F8}" type="presOf" srcId="{4C0E940C-FB3D-4F15-BC6E-3567A7610959}" destId="{7DB1AC0E-091C-47F2-830D-8FD484F29CF4}" srcOrd="0" destOrd="0" presId="urn:microsoft.com/office/officeart/2008/layout/VerticalCurvedList"/>
    <dgm:cxn modelId="{A7F8B3C3-488B-4CFA-BCD0-F4514C30B64B}" type="presOf" srcId="{97D922F6-6FBF-48FF-AAFD-7320E3D63F73}" destId="{CEC1258E-1E82-44A7-9F69-110EA6FACEB5}" srcOrd="0" destOrd="0" presId="urn:microsoft.com/office/officeart/2008/layout/VerticalCurvedList"/>
    <dgm:cxn modelId="{0D7DA2B9-3405-4CCB-8CF5-0DC8961E9372}" srcId="{70811F51-C0E1-4537-BD7E-73DF0B983A84}" destId="{205CCC55-F18D-4591-BCEB-F30D69BE1D8A}" srcOrd="1" destOrd="0" parTransId="{671501C0-39C4-423D-9982-D00BBBC9561E}" sibTransId="{77487CAF-2618-422D-8998-DDE99A24F272}"/>
    <dgm:cxn modelId="{90D55E97-6C59-42EE-8683-A64FA8BACB07}" srcId="{70811F51-C0E1-4537-BD7E-73DF0B983A84}" destId="{97D922F6-6FBF-48FF-AAFD-7320E3D63F73}" srcOrd="3" destOrd="0" parTransId="{31E98D16-AFAE-4FE8-81C4-0841872E96AA}" sibTransId="{EAB615A1-D3BB-4B09-9C14-FDA07081C1F5}"/>
    <dgm:cxn modelId="{C9347336-0880-47D1-9EAA-AFE576551ED7}" srcId="{70811F51-C0E1-4537-BD7E-73DF0B983A84}" destId="{B05E9DAF-2816-49BA-8455-00ABEC8E1831}" srcOrd="2" destOrd="0" parTransId="{147C4FFB-34F1-491D-B53D-FAD560620FB6}" sibTransId="{75FBAA64-1C8F-4AFC-8027-E090A302C35A}"/>
    <dgm:cxn modelId="{90FA0652-F7B2-4179-91AF-FFDAC889BF75}" type="presOf" srcId="{03B31197-6BBF-4169-A302-EBDFF6CAB42D}" destId="{C0A06F63-82CC-499D-A47A-1EF0849C8D08}" srcOrd="0" destOrd="0" presId="urn:microsoft.com/office/officeart/2008/layout/VerticalCurvedList"/>
    <dgm:cxn modelId="{D2870526-C1E1-4E04-8820-A1FAD8CE5001}" srcId="{70811F51-C0E1-4537-BD7E-73DF0B983A84}" destId="{4C0E940C-FB3D-4F15-BC6E-3567A7610959}" srcOrd="5" destOrd="0" parTransId="{5062302C-ED58-4127-B75B-2FA88AB619BF}" sibTransId="{26CE357E-5520-4474-888F-15A595647BDE}"/>
    <dgm:cxn modelId="{72176651-BA40-44AD-804A-B0D539E71D35}" srcId="{70811F51-C0E1-4537-BD7E-73DF0B983A84}" destId="{779D779C-6367-42BE-91AC-4E928EE82AC4}" srcOrd="6" destOrd="0" parTransId="{7BCA5144-EE1A-488C-892C-BD25804FA4B7}" sibTransId="{B264464B-A055-416B-BECE-C8943E50086E}"/>
    <dgm:cxn modelId="{CA67B066-AB6B-4AB0-824A-49561AF5E355}" type="presOf" srcId="{779D779C-6367-42BE-91AC-4E928EE82AC4}" destId="{652CA0C2-C476-445B-A40C-7E986E09F063}" srcOrd="0" destOrd="0" presId="urn:microsoft.com/office/officeart/2008/layout/VerticalCurvedList"/>
    <dgm:cxn modelId="{CE6404F9-57BA-49C1-97DE-45E7D210A2E4}" type="presOf" srcId="{B05E9DAF-2816-49BA-8455-00ABEC8E1831}" destId="{310A445B-48DF-4B9C-8D5E-149FAF5381FC}" srcOrd="0" destOrd="0" presId="urn:microsoft.com/office/officeart/2008/layout/VerticalCurvedList"/>
    <dgm:cxn modelId="{765F5B27-8175-4B27-8383-5BA2831E144E}" type="presOf" srcId="{891B6DBC-4F97-47EE-B01B-2B8497EA0D3F}" destId="{B38D042B-8ACB-473D-9E66-67EFA05B7B87}" srcOrd="0" destOrd="0" presId="urn:microsoft.com/office/officeart/2008/layout/VerticalCurvedList"/>
    <dgm:cxn modelId="{85A682BD-802E-4890-B83E-DA4C8D300B88}" srcId="{70811F51-C0E1-4537-BD7E-73DF0B983A84}" destId="{03B31197-6BBF-4169-A302-EBDFF6CAB42D}" srcOrd="4" destOrd="0" parTransId="{B39F8E43-4B8C-44FC-99B9-6E4780A2CC28}" sibTransId="{5514D550-6D8F-429A-B6E6-D702D4C38C41}"/>
    <dgm:cxn modelId="{AC5686EF-D1E2-4C90-965F-9F54D215EE7E}" type="presOf" srcId="{205CCC55-F18D-4591-BCEB-F30D69BE1D8A}" destId="{FFF852A6-61DB-462D-A579-6325C9CA784B}" srcOrd="0" destOrd="0" presId="urn:microsoft.com/office/officeart/2008/layout/VerticalCurvedList"/>
    <dgm:cxn modelId="{E4219C48-ED50-42B5-B50F-F289EA6C8C3F}" srcId="{70811F51-C0E1-4537-BD7E-73DF0B983A84}" destId="{891B6DBC-4F97-47EE-B01B-2B8497EA0D3F}" srcOrd="0" destOrd="0" parTransId="{34648AE8-DBB7-4F7D-A0EA-D869590E74A7}" sibTransId="{92927E66-5B19-4F00-AB22-DA9C9C231BF4}"/>
    <dgm:cxn modelId="{393C23BE-94AE-450C-B69C-6F341800CD7A}" type="presOf" srcId="{70811F51-C0E1-4537-BD7E-73DF0B983A84}" destId="{9C2D2530-D639-4CD7-8069-A62A4C1EC769}" srcOrd="0" destOrd="0" presId="urn:microsoft.com/office/officeart/2008/layout/VerticalCurvedList"/>
    <dgm:cxn modelId="{B3C038EA-19AC-4421-AE2D-92D107BE40C4}" type="presParOf" srcId="{9C2D2530-D639-4CD7-8069-A62A4C1EC769}" destId="{8158B573-304E-4A6C-84CD-5E31D3A6204F}" srcOrd="0" destOrd="0" presId="urn:microsoft.com/office/officeart/2008/layout/VerticalCurvedList"/>
    <dgm:cxn modelId="{E6BB0490-7134-41C6-89CF-667E0BE8B6CA}" type="presParOf" srcId="{8158B573-304E-4A6C-84CD-5E31D3A6204F}" destId="{282B56AE-B74E-4C62-A0B2-895ADB8C5933}" srcOrd="0" destOrd="0" presId="urn:microsoft.com/office/officeart/2008/layout/VerticalCurvedList"/>
    <dgm:cxn modelId="{70A03160-6787-43CE-9AE1-9CF0DF7A38E0}" type="presParOf" srcId="{282B56AE-B74E-4C62-A0B2-895ADB8C5933}" destId="{DBC3461D-9DAB-415B-9B2B-3E742388FA85}" srcOrd="0" destOrd="0" presId="urn:microsoft.com/office/officeart/2008/layout/VerticalCurvedList"/>
    <dgm:cxn modelId="{28797DED-2EA1-49F2-B9CD-3B6717089271}" type="presParOf" srcId="{282B56AE-B74E-4C62-A0B2-895ADB8C5933}" destId="{AAF17580-3AA5-4544-9605-D96279D14854}" srcOrd="1" destOrd="0" presId="urn:microsoft.com/office/officeart/2008/layout/VerticalCurvedList"/>
    <dgm:cxn modelId="{3EA6A691-D02F-4693-AD0B-A4DED19565F4}" type="presParOf" srcId="{282B56AE-B74E-4C62-A0B2-895ADB8C5933}" destId="{4F8D135B-CDE8-42AB-A2BC-691880C468FF}" srcOrd="2" destOrd="0" presId="urn:microsoft.com/office/officeart/2008/layout/VerticalCurvedList"/>
    <dgm:cxn modelId="{A61FE115-9BF7-4533-9070-D090509622C1}" type="presParOf" srcId="{282B56AE-B74E-4C62-A0B2-895ADB8C5933}" destId="{E620C86B-3BF8-49E4-8B6A-2B633FE03232}" srcOrd="3" destOrd="0" presId="urn:microsoft.com/office/officeart/2008/layout/VerticalCurvedList"/>
    <dgm:cxn modelId="{FA96F9A7-30C0-47DA-B485-0E01F5B97CB6}" type="presParOf" srcId="{8158B573-304E-4A6C-84CD-5E31D3A6204F}" destId="{B38D042B-8ACB-473D-9E66-67EFA05B7B87}" srcOrd="1" destOrd="0" presId="urn:microsoft.com/office/officeart/2008/layout/VerticalCurvedList"/>
    <dgm:cxn modelId="{45DB828F-59C0-41D7-BB5D-831C44DC25B2}" type="presParOf" srcId="{8158B573-304E-4A6C-84CD-5E31D3A6204F}" destId="{90F56DE8-2393-47AC-B49A-B048EE5B2661}" srcOrd="2" destOrd="0" presId="urn:microsoft.com/office/officeart/2008/layout/VerticalCurvedList"/>
    <dgm:cxn modelId="{4F8DAA51-4B7E-4FE8-B7B8-3FE42DA82A13}" type="presParOf" srcId="{90F56DE8-2393-47AC-B49A-B048EE5B2661}" destId="{222B7F22-E1FB-4388-9778-5BA822AABC74}" srcOrd="0" destOrd="0" presId="urn:microsoft.com/office/officeart/2008/layout/VerticalCurvedList"/>
    <dgm:cxn modelId="{11B9DDF7-D80F-4118-9CFA-3CAEF1E394FE}" type="presParOf" srcId="{8158B573-304E-4A6C-84CD-5E31D3A6204F}" destId="{FFF852A6-61DB-462D-A579-6325C9CA784B}" srcOrd="3" destOrd="0" presId="urn:microsoft.com/office/officeart/2008/layout/VerticalCurvedList"/>
    <dgm:cxn modelId="{3CBB918C-2186-4A8C-A5E5-D84929B6B4B8}" type="presParOf" srcId="{8158B573-304E-4A6C-84CD-5E31D3A6204F}" destId="{B1F67968-2EF3-4625-BC71-883118EDC1AB}" srcOrd="4" destOrd="0" presId="urn:microsoft.com/office/officeart/2008/layout/VerticalCurvedList"/>
    <dgm:cxn modelId="{E873A085-490A-4BBD-9F88-81C64FD4EBCC}" type="presParOf" srcId="{B1F67968-2EF3-4625-BC71-883118EDC1AB}" destId="{2E2F7D5D-2083-43C6-905D-7194F60CA1C1}" srcOrd="0" destOrd="0" presId="urn:microsoft.com/office/officeart/2008/layout/VerticalCurvedList"/>
    <dgm:cxn modelId="{72CAFED5-EE87-481D-8778-594B0D9F8658}" type="presParOf" srcId="{8158B573-304E-4A6C-84CD-5E31D3A6204F}" destId="{310A445B-48DF-4B9C-8D5E-149FAF5381FC}" srcOrd="5" destOrd="0" presId="urn:microsoft.com/office/officeart/2008/layout/VerticalCurvedList"/>
    <dgm:cxn modelId="{F0DF68E2-C1FB-40BF-B991-9C370753AD1D}" type="presParOf" srcId="{8158B573-304E-4A6C-84CD-5E31D3A6204F}" destId="{3392FF83-5FDC-415F-A8ED-6317290C9986}" srcOrd="6" destOrd="0" presId="urn:microsoft.com/office/officeart/2008/layout/VerticalCurvedList"/>
    <dgm:cxn modelId="{9E755F49-AE49-4B05-AD89-5A862AE9EF79}" type="presParOf" srcId="{3392FF83-5FDC-415F-A8ED-6317290C9986}" destId="{9839E06D-DBA8-46E8-9DBD-3C63720209C9}" srcOrd="0" destOrd="0" presId="urn:microsoft.com/office/officeart/2008/layout/VerticalCurvedList"/>
    <dgm:cxn modelId="{79166999-A3D1-456F-9E0C-A7DDB93904B1}" type="presParOf" srcId="{8158B573-304E-4A6C-84CD-5E31D3A6204F}" destId="{CEC1258E-1E82-44A7-9F69-110EA6FACEB5}" srcOrd="7" destOrd="0" presId="urn:microsoft.com/office/officeart/2008/layout/VerticalCurvedList"/>
    <dgm:cxn modelId="{785AEED7-E712-4353-BC75-BE37363BBF9F}" type="presParOf" srcId="{8158B573-304E-4A6C-84CD-5E31D3A6204F}" destId="{49ABD5B7-956E-4B63-B535-FEE2B4C2ADD6}" srcOrd="8" destOrd="0" presId="urn:microsoft.com/office/officeart/2008/layout/VerticalCurvedList"/>
    <dgm:cxn modelId="{0F055ED0-B5C9-4AB7-8F02-0025FB2AD291}" type="presParOf" srcId="{49ABD5B7-956E-4B63-B535-FEE2B4C2ADD6}" destId="{F0B28CE4-CA57-4D37-84E4-CB0DAA0AC9CB}" srcOrd="0" destOrd="0" presId="urn:microsoft.com/office/officeart/2008/layout/VerticalCurvedList"/>
    <dgm:cxn modelId="{C0A236F0-9056-4053-A5CF-6A021437D52D}" type="presParOf" srcId="{8158B573-304E-4A6C-84CD-5E31D3A6204F}" destId="{C0A06F63-82CC-499D-A47A-1EF0849C8D08}" srcOrd="9" destOrd="0" presId="urn:microsoft.com/office/officeart/2008/layout/VerticalCurvedList"/>
    <dgm:cxn modelId="{5C8B1C2F-8D11-49E7-86E9-E86659DEE61B}" type="presParOf" srcId="{8158B573-304E-4A6C-84CD-5E31D3A6204F}" destId="{E7BFC6C8-E0A0-44B2-A7DB-7663FF1A5BC9}" srcOrd="10" destOrd="0" presId="urn:microsoft.com/office/officeart/2008/layout/VerticalCurvedList"/>
    <dgm:cxn modelId="{4C96200C-CF06-4172-88FA-0F3D8F2FE5BA}" type="presParOf" srcId="{E7BFC6C8-E0A0-44B2-A7DB-7663FF1A5BC9}" destId="{02F028AE-1F4B-493E-BC58-4D03ABA27386}" srcOrd="0" destOrd="0" presId="urn:microsoft.com/office/officeart/2008/layout/VerticalCurvedList"/>
    <dgm:cxn modelId="{FA82E04C-7C71-45BF-90DA-9B85EF42641B}" type="presParOf" srcId="{8158B573-304E-4A6C-84CD-5E31D3A6204F}" destId="{7DB1AC0E-091C-47F2-830D-8FD484F29CF4}" srcOrd="11" destOrd="0" presId="urn:microsoft.com/office/officeart/2008/layout/VerticalCurvedList"/>
    <dgm:cxn modelId="{5C78D162-10FA-4385-95E2-7622A43792EF}" type="presParOf" srcId="{8158B573-304E-4A6C-84CD-5E31D3A6204F}" destId="{72F092C4-04E8-429C-B616-A7647CE70CF2}" srcOrd="12" destOrd="0" presId="urn:microsoft.com/office/officeart/2008/layout/VerticalCurvedList"/>
    <dgm:cxn modelId="{7062143B-C6C3-421F-9932-C4D713357880}" type="presParOf" srcId="{72F092C4-04E8-429C-B616-A7647CE70CF2}" destId="{0708673E-B5EB-4787-A257-F6EC9CC8F95D}" srcOrd="0" destOrd="0" presId="urn:microsoft.com/office/officeart/2008/layout/VerticalCurvedList"/>
    <dgm:cxn modelId="{9705D76C-45AA-4573-B65E-284AED2F5D14}" type="presParOf" srcId="{8158B573-304E-4A6C-84CD-5E31D3A6204F}" destId="{652CA0C2-C476-445B-A40C-7E986E09F063}" srcOrd="13" destOrd="0" presId="urn:microsoft.com/office/officeart/2008/layout/VerticalCurvedList"/>
    <dgm:cxn modelId="{81445BC7-6AB6-480D-9CBD-9F7F116A0DDA}" type="presParOf" srcId="{8158B573-304E-4A6C-84CD-5E31D3A6204F}" destId="{637AEB1E-CF46-4858-BF0C-99E147A01474}" srcOrd="14" destOrd="0" presId="urn:microsoft.com/office/officeart/2008/layout/VerticalCurvedList"/>
    <dgm:cxn modelId="{39168EE8-EEF0-4192-9CEF-4785C9CA4EE6}" type="presParOf" srcId="{637AEB1E-CF46-4858-BF0C-99E147A01474}" destId="{5E48D2CB-BEA4-40C1-8391-CE4ABB64C6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FDE2EA-8524-4FB8-A8D2-5A87078A818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CDFE4CE-E29A-4AED-8E96-92D90F9CD737}">
      <dgm:prSet phldrT="[Текст]" custT="1"/>
      <dgm:spPr/>
      <dgm:t>
        <a:bodyPr/>
        <a:lstStyle/>
        <a:p>
          <a:r>
            <a:rPr lang="ru-RU" sz="900" dirty="0" smtClean="0"/>
            <a:t>Практикум по консультационной деятельности </a:t>
          </a:r>
          <a:endParaRPr lang="ru-RU" sz="900" dirty="0"/>
        </a:p>
      </dgm:t>
    </dgm:pt>
    <dgm:pt modelId="{922BE4D4-0092-4BDC-9C87-E5755242B1F0}" type="parTrans" cxnId="{EAA7A799-FDD0-4C2E-948E-D70BD3795E2A}">
      <dgm:prSet/>
      <dgm:spPr/>
      <dgm:t>
        <a:bodyPr/>
        <a:lstStyle/>
        <a:p>
          <a:endParaRPr lang="ru-RU"/>
        </a:p>
      </dgm:t>
    </dgm:pt>
    <dgm:pt modelId="{049844FF-7D7C-475E-886D-0BE62354F963}" type="sibTrans" cxnId="{EAA7A799-FDD0-4C2E-948E-D70BD3795E2A}">
      <dgm:prSet/>
      <dgm:spPr/>
      <dgm:t>
        <a:bodyPr/>
        <a:lstStyle/>
        <a:p>
          <a:endParaRPr lang="ru-RU"/>
        </a:p>
      </dgm:t>
    </dgm:pt>
    <dgm:pt modelId="{0843EE14-6871-480F-8A8C-8C71B95198EA}">
      <dgm:prSet phldrT="[Текст]" custT="1"/>
      <dgm:spPr/>
      <dgm:t>
        <a:bodyPr/>
        <a:lstStyle/>
        <a:p>
          <a:r>
            <a:rPr lang="ru-RU" sz="900" dirty="0" smtClean="0"/>
            <a:t>Практикум по разрешению споров в энергетике </a:t>
          </a:r>
          <a:endParaRPr lang="ru-RU" sz="900" dirty="0"/>
        </a:p>
      </dgm:t>
    </dgm:pt>
    <dgm:pt modelId="{A0B122C8-0498-4C3B-A3E3-2C08EEB597BC}" type="parTrans" cxnId="{7F00E589-BE91-470F-B6CB-1F7CC186FD48}">
      <dgm:prSet/>
      <dgm:spPr/>
      <dgm:t>
        <a:bodyPr/>
        <a:lstStyle/>
        <a:p>
          <a:endParaRPr lang="ru-RU"/>
        </a:p>
      </dgm:t>
    </dgm:pt>
    <dgm:pt modelId="{18D320EA-6DC9-46B9-ACD5-E2331304DC9B}" type="sibTrans" cxnId="{7F00E589-BE91-470F-B6CB-1F7CC186FD48}">
      <dgm:prSet/>
      <dgm:spPr/>
      <dgm:t>
        <a:bodyPr/>
        <a:lstStyle/>
        <a:p>
          <a:endParaRPr lang="ru-RU"/>
        </a:p>
      </dgm:t>
    </dgm:pt>
    <dgm:pt modelId="{99ACEDF3-9F38-4833-879B-B02F0EDEF4DD}">
      <dgm:prSet phldrT="[Текст]" custT="1"/>
      <dgm:spPr/>
      <dgm:t>
        <a:bodyPr/>
        <a:lstStyle/>
        <a:p>
          <a:r>
            <a:rPr lang="ru-RU" sz="900" dirty="0" smtClean="0"/>
            <a:t>Практикум по организации бизнеса в сфере природопользования</a:t>
          </a:r>
          <a:endParaRPr lang="ru-RU" sz="900" dirty="0"/>
        </a:p>
      </dgm:t>
    </dgm:pt>
    <dgm:pt modelId="{27DB20B1-2526-4733-9039-D16F60FBDE05}" type="parTrans" cxnId="{8B3B655B-2257-4FF9-8601-5AAF4C284688}">
      <dgm:prSet/>
      <dgm:spPr/>
      <dgm:t>
        <a:bodyPr/>
        <a:lstStyle/>
        <a:p>
          <a:endParaRPr lang="ru-RU"/>
        </a:p>
      </dgm:t>
    </dgm:pt>
    <dgm:pt modelId="{BAD04786-94AB-423A-9C0A-0A934B0B56DD}" type="sibTrans" cxnId="{8B3B655B-2257-4FF9-8601-5AAF4C284688}">
      <dgm:prSet/>
      <dgm:spPr/>
      <dgm:t>
        <a:bodyPr/>
        <a:lstStyle/>
        <a:p>
          <a:endParaRPr lang="ru-RU"/>
        </a:p>
      </dgm:t>
    </dgm:pt>
    <dgm:pt modelId="{698D8FDF-9868-49F2-95F2-0DC2A51D3ADD}">
      <dgm:prSet custT="1"/>
      <dgm:spPr/>
      <dgm:t>
        <a:bodyPr/>
        <a:lstStyle/>
        <a:p>
          <a:r>
            <a:rPr lang="ru-RU" sz="900" dirty="0" smtClean="0"/>
            <a:t>Практикум по страховому праву</a:t>
          </a:r>
          <a:endParaRPr lang="ru-RU" sz="900" dirty="0"/>
        </a:p>
      </dgm:t>
    </dgm:pt>
    <dgm:pt modelId="{451C58FF-145A-410F-A2D7-9B8B685787AD}" type="parTrans" cxnId="{A8C5A26F-DB60-41AA-8C1F-0CD8D088C531}">
      <dgm:prSet/>
      <dgm:spPr/>
      <dgm:t>
        <a:bodyPr/>
        <a:lstStyle/>
        <a:p>
          <a:endParaRPr lang="ru-RU"/>
        </a:p>
      </dgm:t>
    </dgm:pt>
    <dgm:pt modelId="{0C992E93-232A-497A-92DC-50065A4D0691}" type="sibTrans" cxnId="{A8C5A26F-DB60-41AA-8C1F-0CD8D088C531}">
      <dgm:prSet/>
      <dgm:spPr/>
      <dgm:t>
        <a:bodyPr/>
        <a:lstStyle/>
        <a:p>
          <a:endParaRPr lang="ru-RU"/>
        </a:p>
      </dgm:t>
    </dgm:pt>
    <dgm:pt modelId="{BDD94171-FB9F-4FED-8407-DFCC5E971595}">
      <dgm:prSet custT="1"/>
      <dgm:spPr/>
      <dgm:t>
        <a:bodyPr/>
        <a:lstStyle/>
        <a:p>
          <a:r>
            <a:rPr lang="ru-RU" sz="900" dirty="0" smtClean="0"/>
            <a:t>Практикум по работе юриста в международных организациях</a:t>
          </a:r>
          <a:endParaRPr lang="ru-RU" sz="900" dirty="0"/>
        </a:p>
      </dgm:t>
    </dgm:pt>
    <dgm:pt modelId="{B361BE53-C7C1-4EDA-A32C-5DCBBD66C757}" type="parTrans" cxnId="{3FA7CB4D-54E9-4F51-8542-3BB2D35EC622}">
      <dgm:prSet/>
      <dgm:spPr/>
      <dgm:t>
        <a:bodyPr/>
        <a:lstStyle/>
        <a:p>
          <a:endParaRPr lang="ru-RU"/>
        </a:p>
      </dgm:t>
    </dgm:pt>
    <dgm:pt modelId="{F4388104-5C4D-492D-B789-7F6CFB27E68E}" type="sibTrans" cxnId="{3FA7CB4D-54E9-4F51-8542-3BB2D35EC622}">
      <dgm:prSet/>
      <dgm:spPr/>
      <dgm:t>
        <a:bodyPr/>
        <a:lstStyle/>
        <a:p>
          <a:endParaRPr lang="ru-RU"/>
        </a:p>
      </dgm:t>
    </dgm:pt>
    <dgm:pt modelId="{C39CDD7F-6195-4C56-823D-8214E52DD974}">
      <dgm:prSet custT="1"/>
      <dgm:spPr/>
      <dgm:t>
        <a:bodyPr/>
        <a:lstStyle/>
        <a:p>
          <a:r>
            <a:rPr lang="ru-RU" sz="900" dirty="0" smtClean="0"/>
            <a:t>Практикум «Корпоративный юрист в сфере энергетики»</a:t>
          </a:r>
          <a:endParaRPr lang="ru-RU" sz="900" dirty="0"/>
        </a:p>
      </dgm:t>
    </dgm:pt>
    <dgm:pt modelId="{01C321A9-5069-4EC9-A76D-AD10CDF04242}" type="parTrans" cxnId="{AB1B4574-8FA3-429D-AC1C-FAF482220001}">
      <dgm:prSet/>
      <dgm:spPr/>
      <dgm:t>
        <a:bodyPr/>
        <a:lstStyle/>
        <a:p>
          <a:endParaRPr lang="ru-RU"/>
        </a:p>
      </dgm:t>
    </dgm:pt>
    <dgm:pt modelId="{D7089857-78A4-4947-A90E-DCCC10FB7969}" type="sibTrans" cxnId="{AB1B4574-8FA3-429D-AC1C-FAF482220001}">
      <dgm:prSet/>
      <dgm:spPr/>
      <dgm:t>
        <a:bodyPr/>
        <a:lstStyle/>
        <a:p>
          <a:endParaRPr lang="ru-RU"/>
        </a:p>
      </dgm:t>
    </dgm:pt>
    <dgm:pt modelId="{E423B55F-27A1-48AD-9040-B777267432B6}">
      <dgm:prSet custT="1"/>
      <dgm:spPr/>
      <dgm:t>
        <a:bodyPr/>
        <a:lstStyle/>
        <a:p>
          <a:r>
            <a:rPr lang="ru-RU" sz="900" dirty="0" smtClean="0"/>
            <a:t>Практикум по правовому сопровождению организации и осуществлению торговой деятельности</a:t>
          </a:r>
          <a:endParaRPr lang="ru-RU" sz="900" dirty="0"/>
        </a:p>
      </dgm:t>
    </dgm:pt>
    <dgm:pt modelId="{B429C0C3-1752-4779-95AD-276AEDE0F5D5}" type="parTrans" cxnId="{4499F29D-C584-40F7-9CDF-6571B837AB79}">
      <dgm:prSet/>
      <dgm:spPr/>
      <dgm:t>
        <a:bodyPr/>
        <a:lstStyle/>
        <a:p>
          <a:endParaRPr lang="ru-RU"/>
        </a:p>
      </dgm:t>
    </dgm:pt>
    <dgm:pt modelId="{333262E3-1366-4B1A-A02E-1975B601CDD3}" type="sibTrans" cxnId="{4499F29D-C584-40F7-9CDF-6571B837AB79}">
      <dgm:prSet/>
      <dgm:spPr/>
      <dgm:t>
        <a:bodyPr/>
        <a:lstStyle/>
        <a:p>
          <a:endParaRPr lang="ru-RU"/>
        </a:p>
      </dgm:t>
    </dgm:pt>
    <dgm:pt modelId="{8C671249-73BA-4AEF-9502-4D39A2CB7BF1}">
      <dgm:prSet custT="1"/>
      <dgm:spPr/>
      <dgm:t>
        <a:bodyPr/>
        <a:lstStyle/>
        <a:p>
          <a:r>
            <a:rPr lang="ru-RU" sz="900" dirty="0" smtClean="0"/>
            <a:t>Интернет-право</a:t>
          </a:r>
          <a:endParaRPr lang="ru-RU" sz="900" dirty="0"/>
        </a:p>
      </dgm:t>
    </dgm:pt>
    <dgm:pt modelId="{47F1C4B4-00E2-4184-B889-0EFD63AB9EE1}" type="parTrans" cxnId="{20EB1E7D-68B1-43D0-BF46-06ABCE6DBC9C}">
      <dgm:prSet/>
      <dgm:spPr/>
      <dgm:t>
        <a:bodyPr/>
        <a:lstStyle/>
        <a:p>
          <a:endParaRPr lang="ru-RU"/>
        </a:p>
      </dgm:t>
    </dgm:pt>
    <dgm:pt modelId="{D7CDCF81-0A89-4BCA-A33B-E81ECCA41D4A}" type="sibTrans" cxnId="{20EB1E7D-68B1-43D0-BF46-06ABCE6DBC9C}">
      <dgm:prSet/>
      <dgm:spPr/>
      <dgm:t>
        <a:bodyPr/>
        <a:lstStyle/>
        <a:p>
          <a:endParaRPr lang="ru-RU"/>
        </a:p>
      </dgm:t>
    </dgm:pt>
    <dgm:pt modelId="{38552D7C-3F67-4FE3-B20A-54AA073EC107}" type="pres">
      <dgm:prSet presAssocID="{36FDE2EA-8524-4FB8-A8D2-5A87078A818D}" presName="compositeShape" presStyleCnt="0">
        <dgm:presLayoutVars>
          <dgm:dir/>
          <dgm:resizeHandles/>
        </dgm:presLayoutVars>
      </dgm:prSet>
      <dgm:spPr/>
    </dgm:pt>
    <dgm:pt modelId="{33C51C29-5173-4AB9-A556-5474F51514F2}" type="pres">
      <dgm:prSet presAssocID="{36FDE2EA-8524-4FB8-A8D2-5A87078A818D}" presName="pyramid" presStyleLbl="node1" presStyleIdx="0" presStyleCnt="1"/>
      <dgm:spPr/>
    </dgm:pt>
    <dgm:pt modelId="{5DB9F9D6-8886-40CB-B418-0645863DAAAA}" type="pres">
      <dgm:prSet presAssocID="{36FDE2EA-8524-4FB8-A8D2-5A87078A818D}" presName="theList" presStyleCnt="0"/>
      <dgm:spPr/>
    </dgm:pt>
    <dgm:pt modelId="{99D096A7-A911-4C49-B7C1-D396C144FECD}" type="pres">
      <dgm:prSet presAssocID="{4CDFE4CE-E29A-4AED-8E96-92D90F9CD737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AC823-9D39-4C4F-A471-B2A0F9CBE7DF}" type="pres">
      <dgm:prSet presAssocID="{4CDFE4CE-E29A-4AED-8E96-92D90F9CD737}" presName="aSpace" presStyleCnt="0"/>
      <dgm:spPr/>
    </dgm:pt>
    <dgm:pt modelId="{F379AE1D-C440-43E2-BCD4-0E9A970260D1}" type="pres">
      <dgm:prSet presAssocID="{0843EE14-6871-480F-8A8C-8C71B95198EA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064CD-38DD-4935-AEA5-509C1FE84249}" type="pres">
      <dgm:prSet presAssocID="{0843EE14-6871-480F-8A8C-8C71B95198EA}" presName="aSpace" presStyleCnt="0"/>
      <dgm:spPr/>
    </dgm:pt>
    <dgm:pt modelId="{BCA040E3-B42F-4AB8-A949-67E174D6D15B}" type="pres">
      <dgm:prSet presAssocID="{698D8FDF-9868-49F2-95F2-0DC2A51D3ADD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D509E-98D6-49C9-9207-6E7BF0D0AD81}" type="pres">
      <dgm:prSet presAssocID="{698D8FDF-9868-49F2-95F2-0DC2A51D3ADD}" presName="aSpace" presStyleCnt="0"/>
      <dgm:spPr/>
    </dgm:pt>
    <dgm:pt modelId="{7AADBECC-760E-42F3-A661-DF6D969CF6EA}" type="pres">
      <dgm:prSet presAssocID="{8C671249-73BA-4AEF-9502-4D39A2CB7BF1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44636-893C-4998-A498-62D184178B02}" type="pres">
      <dgm:prSet presAssocID="{8C671249-73BA-4AEF-9502-4D39A2CB7BF1}" presName="aSpace" presStyleCnt="0"/>
      <dgm:spPr/>
    </dgm:pt>
    <dgm:pt modelId="{DCBF4282-FD13-420C-8070-F0E75BFE0190}" type="pres">
      <dgm:prSet presAssocID="{E423B55F-27A1-48AD-9040-B777267432B6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EA162-9C7E-4365-8C6F-B1D1153D63E1}" type="pres">
      <dgm:prSet presAssocID="{E423B55F-27A1-48AD-9040-B777267432B6}" presName="aSpace" presStyleCnt="0"/>
      <dgm:spPr/>
    </dgm:pt>
    <dgm:pt modelId="{3EA5FE34-E390-438B-A32D-B1E31D519918}" type="pres">
      <dgm:prSet presAssocID="{C39CDD7F-6195-4C56-823D-8214E52DD974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2DF15-FC78-4163-930C-4BB691187DC3}" type="pres">
      <dgm:prSet presAssocID="{C39CDD7F-6195-4C56-823D-8214E52DD974}" presName="aSpace" presStyleCnt="0"/>
      <dgm:spPr/>
    </dgm:pt>
    <dgm:pt modelId="{1016F369-B0C5-48FC-8521-E1A3EE2B1579}" type="pres">
      <dgm:prSet presAssocID="{BDD94171-FB9F-4FED-8407-DFCC5E971595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A3814-BD0A-4BD0-AC7B-D6CA96A6B14E}" type="pres">
      <dgm:prSet presAssocID="{BDD94171-FB9F-4FED-8407-DFCC5E971595}" presName="aSpace" presStyleCnt="0"/>
      <dgm:spPr/>
    </dgm:pt>
    <dgm:pt modelId="{65BE617D-18F3-4F1D-8968-153835683868}" type="pres">
      <dgm:prSet presAssocID="{99ACEDF3-9F38-4833-879B-B02F0EDEF4DD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F80DC-C8D6-4F35-841F-07FB8FF705F2}" type="pres">
      <dgm:prSet presAssocID="{99ACEDF3-9F38-4833-879B-B02F0EDEF4DD}" presName="aSpace" presStyleCnt="0"/>
      <dgm:spPr/>
    </dgm:pt>
  </dgm:ptLst>
  <dgm:cxnLst>
    <dgm:cxn modelId="{8B3B655B-2257-4FF9-8601-5AAF4C284688}" srcId="{36FDE2EA-8524-4FB8-A8D2-5A87078A818D}" destId="{99ACEDF3-9F38-4833-879B-B02F0EDEF4DD}" srcOrd="7" destOrd="0" parTransId="{27DB20B1-2526-4733-9039-D16F60FBDE05}" sibTransId="{BAD04786-94AB-423A-9C0A-0A934B0B56DD}"/>
    <dgm:cxn modelId="{1723C9C1-B3DF-4621-813B-2CFE1F11B1D1}" type="presOf" srcId="{C39CDD7F-6195-4C56-823D-8214E52DD974}" destId="{3EA5FE34-E390-438B-A32D-B1E31D519918}" srcOrd="0" destOrd="0" presId="urn:microsoft.com/office/officeart/2005/8/layout/pyramid2"/>
    <dgm:cxn modelId="{EF9E7FA3-42A5-4C15-BBD0-EE28101305A1}" type="presOf" srcId="{BDD94171-FB9F-4FED-8407-DFCC5E971595}" destId="{1016F369-B0C5-48FC-8521-E1A3EE2B1579}" srcOrd="0" destOrd="0" presId="urn:microsoft.com/office/officeart/2005/8/layout/pyramid2"/>
    <dgm:cxn modelId="{A8C5A26F-DB60-41AA-8C1F-0CD8D088C531}" srcId="{36FDE2EA-8524-4FB8-A8D2-5A87078A818D}" destId="{698D8FDF-9868-49F2-95F2-0DC2A51D3ADD}" srcOrd="2" destOrd="0" parTransId="{451C58FF-145A-410F-A2D7-9B8B685787AD}" sibTransId="{0C992E93-232A-497A-92DC-50065A4D0691}"/>
    <dgm:cxn modelId="{3FA7CB4D-54E9-4F51-8542-3BB2D35EC622}" srcId="{36FDE2EA-8524-4FB8-A8D2-5A87078A818D}" destId="{BDD94171-FB9F-4FED-8407-DFCC5E971595}" srcOrd="6" destOrd="0" parTransId="{B361BE53-C7C1-4EDA-A32C-5DCBBD66C757}" sibTransId="{F4388104-5C4D-492D-B789-7F6CFB27E68E}"/>
    <dgm:cxn modelId="{B7A021FD-C0E2-4F5D-ACDB-0538CBE01B0C}" type="presOf" srcId="{36FDE2EA-8524-4FB8-A8D2-5A87078A818D}" destId="{38552D7C-3F67-4FE3-B20A-54AA073EC107}" srcOrd="0" destOrd="0" presId="urn:microsoft.com/office/officeart/2005/8/layout/pyramid2"/>
    <dgm:cxn modelId="{AB1B4574-8FA3-429D-AC1C-FAF482220001}" srcId="{36FDE2EA-8524-4FB8-A8D2-5A87078A818D}" destId="{C39CDD7F-6195-4C56-823D-8214E52DD974}" srcOrd="5" destOrd="0" parTransId="{01C321A9-5069-4EC9-A76D-AD10CDF04242}" sibTransId="{D7089857-78A4-4947-A90E-DCCC10FB7969}"/>
    <dgm:cxn modelId="{A9144A60-8605-414B-BEB7-8992B5B1F19C}" type="presOf" srcId="{4CDFE4CE-E29A-4AED-8E96-92D90F9CD737}" destId="{99D096A7-A911-4C49-B7C1-D396C144FECD}" srcOrd="0" destOrd="0" presId="urn:microsoft.com/office/officeart/2005/8/layout/pyramid2"/>
    <dgm:cxn modelId="{20EB1E7D-68B1-43D0-BF46-06ABCE6DBC9C}" srcId="{36FDE2EA-8524-4FB8-A8D2-5A87078A818D}" destId="{8C671249-73BA-4AEF-9502-4D39A2CB7BF1}" srcOrd="3" destOrd="0" parTransId="{47F1C4B4-00E2-4184-B889-0EFD63AB9EE1}" sibTransId="{D7CDCF81-0A89-4BCA-A33B-E81ECCA41D4A}"/>
    <dgm:cxn modelId="{66579812-AB66-401C-8DCA-7121B069AEBE}" type="presOf" srcId="{8C671249-73BA-4AEF-9502-4D39A2CB7BF1}" destId="{7AADBECC-760E-42F3-A661-DF6D969CF6EA}" srcOrd="0" destOrd="0" presId="urn:microsoft.com/office/officeart/2005/8/layout/pyramid2"/>
    <dgm:cxn modelId="{2EA290A9-0647-4A08-8007-AFC621077FAE}" type="presOf" srcId="{0843EE14-6871-480F-8A8C-8C71B95198EA}" destId="{F379AE1D-C440-43E2-BCD4-0E9A970260D1}" srcOrd="0" destOrd="0" presId="urn:microsoft.com/office/officeart/2005/8/layout/pyramid2"/>
    <dgm:cxn modelId="{9EBB116E-DEA1-433E-9F60-8269ABD436D5}" type="presOf" srcId="{99ACEDF3-9F38-4833-879B-B02F0EDEF4DD}" destId="{65BE617D-18F3-4F1D-8968-153835683868}" srcOrd="0" destOrd="0" presId="urn:microsoft.com/office/officeart/2005/8/layout/pyramid2"/>
    <dgm:cxn modelId="{EAA7A799-FDD0-4C2E-948E-D70BD3795E2A}" srcId="{36FDE2EA-8524-4FB8-A8D2-5A87078A818D}" destId="{4CDFE4CE-E29A-4AED-8E96-92D90F9CD737}" srcOrd="0" destOrd="0" parTransId="{922BE4D4-0092-4BDC-9C87-E5755242B1F0}" sibTransId="{049844FF-7D7C-475E-886D-0BE62354F963}"/>
    <dgm:cxn modelId="{6F82D35F-221C-4D45-8B9B-E9ACD069093C}" type="presOf" srcId="{E423B55F-27A1-48AD-9040-B777267432B6}" destId="{DCBF4282-FD13-420C-8070-F0E75BFE0190}" srcOrd="0" destOrd="0" presId="urn:microsoft.com/office/officeart/2005/8/layout/pyramid2"/>
    <dgm:cxn modelId="{7F00E589-BE91-470F-B6CB-1F7CC186FD48}" srcId="{36FDE2EA-8524-4FB8-A8D2-5A87078A818D}" destId="{0843EE14-6871-480F-8A8C-8C71B95198EA}" srcOrd="1" destOrd="0" parTransId="{A0B122C8-0498-4C3B-A3E3-2C08EEB597BC}" sibTransId="{18D320EA-6DC9-46B9-ACD5-E2331304DC9B}"/>
    <dgm:cxn modelId="{B018F2CB-AE2C-4E5B-9635-5D2403878DE9}" type="presOf" srcId="{698D8FDF-9868-49F2-95F2-0DC2A51D3ADD}" destId="{BCA040E3-B42F-4AB8-A949-67E174D6D15B}" srcOrd="0" destOrd="0" presId="urn:microsoft.com/office/officeart/2005/8/layout/pyramid2"/>
    <dgm:cxn modelId="{4499F29D-C584-40F7-9CDF-6571B837AB79}" srcId="{36FDE2EA-8524-4FB8-A8D2-5A87078A818D}" destId="{E423B55F-27A1-48AD-9040-B777267432B6}" srcOrd="4" destOrd="0" parTransId="{B429C0C3-1752-4779-95AD-276AEDE0F5D5}" sibTransId="{333262E3-1366-4B1A-A02E-1975B601CDD3}"/>
    <dgm:cxn modelId="{631C0640-7A56-44FA-9569-880695D6D22A}" type="presParOf" srcId="{38552D7C-3F67-4FE3-B20A-54AA073EC107}" destId="{33C51C29-5173-4AB9-A556-5474F51514F2}" srcOrd="0" destOrd="0" presId="urn:microsoft.com/office/officeart/2005/8/layout/pyramid2"/>
    <dgm:cxn modelId="{314E7E11-0897-4BB1-96A5-EC61B55CB901}" type="presParOf" srcId="{38552D7C-3F67-4FE3-B20A-54AA073EC107}" destId="{5DB9F9D6-8886-40CB-B418-0645863DAAAA}" srcOrd="1" destOrd="0" presId="urn:microsoft.com/office/officeart/2005/8/layout/pyramid2"/>
    <dgm:cxn modelId="{FDE45888-AF84-4520-BCB7-44AE07449177}" type="presParOf" srcId="{5DB9F9D6-8886-40CB-B418-0645863DAAAA}" destId="{99D096A7-A911-4C49-B7C1-D396C144FECD}" srcOrd="0" destOrd="0" presId="urn:microsoft.com/office/officeart/2005/8/layout/pyramid2"/>
    <dgm:cxn modelId="{42371735-8B0E-4515-9B99-9C1720AEF091}" type="presParOf" srcId="{5DB9F9D6-8886-40CB-B418-0645863DAAAA}" destId="{A8CAC823-9D39-4C4F-A471-B2A0F9CBE7DF}" srcOrd="1" destOrd="0" presId="urn:microsoft.com/office/officeart/2005/8/layout/pyramid2"/>
    <dgm:cxn modelId="{D6EC2C53-DF7B-420E-A5A0-3D6D681B7292}" type="presParOf" srcId="{5DB9F9D6-8886-40CB-B418-0645863DAAAA}" destId="{F379AE1D-C440-43E2-BCD4-0E9A970260D1}" srcOrd="2" destOrd="0" presId="urn:microsoft.com/office/officeart/2005/8/layout/pyramid2"/>
    <dgm:cxn modelId="{5EBC6B63-92FE-42B1-8EDE-98B90771F39F}" type="presParOf" srcId="{5DB9F9D6-8886-40CB-B418-0645863DAAAA}" destId="{315064CD-38DD-4935-AEA5-509C1FE84249}" srcOrd="3" destOrd="0" presId="urn:microsoft.com/office/officeart/2005/8/layout/pyramid2"/>
    <dgm:cxn modelId="{44521210-3673-414E-9E51-6E84BB484AB4}" type="presParOf" srcId="{5DB9F9D6-8886-40CB-B418-0645863DAAAA}" destId="{BCA040E3-B42F-4AB8-A949-67E174D6D15B}" srcOrd="4" destOrd="0" presId="urn:microsoft.com/office/officeart/2005/8/layout/pyramid2"/>
    <dgm:cxn modelId="{B4BFDE1B-4300-4624-887E-748582843D06}" type="presParOf" srcId="{5DB9F9D6-8886-40CB-B418-0645863DAAAA}" destId="{BA9D509E-98D6-49C9-9207-6E7BF0D0AD81}" srcOrd="5" destOrd="0" presId="urn:microsoft.com/office/officeart/2005/8/layout/pyramid2"/>
    <dgm:cxn modelId="{A32BBE96-292A-4C0C-BE88-CC7260574C78}" type="presParOf" srcId="{5DB9F9D6-8886-40CB-B418-0645863DAAAA}" destId="{7AADBECC-760E-42F3-A661-DF6D969CF6EA}" srcOrd="6" destOrd="0" presId="urn:microsoft.com/office/officeart/2005/8/layout/pyramid2"/>
    <dgm:cxn modelId="{9C40F8F9-64B2-4DBA-8287-1F289356A12F}" type="presParOf" srcId="{5DB9F9D6-8886-40CB-B418-0645863DAAAA}" destId="{1CE44636-893C-4998-A498-62D184178B02}" srcOrd="7" destOrd="0" presId="urn:microsoft.com/office/officeart/2005/8/layout/pyramid2"/>
    <dgm:cxn modelId="{0FB59315-E038-4A07-B484-CB541BEF9337}" type="presParOf" srcId="{5DB9F9D6-8886-40CB-B418-0645863DAAAA}" destId="{DCBF4282-FD13-420C-8070-F0E75BFE0190}" srcOrd="8" destOrd="0" presId="urn:microsoft.com/office/officeart/2005/8/layout/pyramid2"/>
    <dgm:cxn modelId="{AEA1D8AE-8E95-48D4-8A14-9BB2855A4FAE}" type="presParOf" srcId="{5DB9F9D6-8886-40CB-B418-0645863DAAAA}" destId="{D80EA162-9C7E-4365-8C6F-B1D1153D63E1}" srcOrd="9" destOrd="0" presId="urn:microsoft.com/office/officeart/2005/8/layout/pyramid2"/>
    <dgm:cxn modelId="{F6023C98-03ED-4D27-8901-B02006D697EF}" type="presParOf" srcId="{5DB9F9D6-8886-40CB-B418-0645863DAAAA}" destId="{3EA5FE34-E390-438B-A32D-B1E31D519918}" srcOrd="10" destOrd="0" presId="urn:microsoft.com/office/officeart/2005/8/layout/pyramid2"/>
    <dgm:cxn modelId="{B834A195-2877-41D0-A633-D50E21EFEB85}" type="presParOf" srcId="{5DB9F9D6-8886-40CB-B418-0645863DAAAA}" destId="{1462DF15-FC78-4163-930C-4BB691187DC3}" srcOrd="11" destOrd="0" presId="urn:microsoft.com/office/officeart/2005/8/layout/pyramid2"/>
    <dgm:cxn modelId="{8DED5E59-8BE8-4D9C-B9FC-7264B527CE41}" type="presParOf" srcId="{5DB9F9D6-8886-40CB-B418-0645863DAAAA}" destId="{1016F369-B0C5-48FC-8521-E1A3EE2B1579}" srcOrd="12" destOrd="0" presId="urn:microsoft.com/office/officeart/2005/8/layout/pyramid2"/>
    <dgm:cxn modelId="{9B51AD5B-47E9-4990-92FE-8969095E2A14}" type="presParOf" srcId="{5DB9F9D6-8886-40CB-B418-0645863DAAAA}" destId="{082A3814-BD0A-4BD0-AC7B-D6CA96A6B14E}" srcOrd="13" destOrd="0" presId="urn:microsoft.com/office/officeart/2005/8/layout/pyramid2"/>
    <dgm:cxn modelId="{C67E3148-F20C-411B-A25D-D877FBC51EC8}" type="presParOf" srcId="{5DB9F9D6-8886-40CB-B418-0645863DAAAA}" destId="{65BE617D-18F3-4F1D-8968-153835683868}" srcOrd="14" destOrd="0" presId="urn:microsoft.com/office/officeart/2005/8/layout/pyramid2"/>
    <dgm:cxn modelId="{6FE77D70-E97A-4EAE-ACA9-C6C1162658A2}" type="presParOf" srcId="{5DB9F9D6-8886-40CB-B418-0645863DAAAA}" destId="{AECF80DC-C8D6-4F35-841F-07FB8FF705F2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A10525-A0C6-4BBB-A6DA-3E3F0A35FC7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1D830C-0983-4A10-B346-229E143F1EAA}">
      <dgm:prSet phldrT="[Текст]"/>
      <dgm:spPr/>
      <dgm:t>
        <a:bodyPr/>
        <a:lstStyle/>
        <a:p>
          <a:r>
            <a:rPr lang="ru-RU" dirty="0" smtClean="0"/>
            <a:t>Федеральное учебно-методическое объединение на базе среднего профессионального образования (ФУМО СПО)</a:t>
          </a:r>
          <a:endParaRPr lang="ru-RU" dirty="0"/>
        </a:p>
      </dgm:t>
    </dgm:pt>
    <dgm:pt modelId="{D470BB4B-CBA4-4959-AE9A-BCCE8B847FC7}" type="parTrans" cxnId="{AF39673A-B34B-4401-A4E4-9A93F8C950D4}">
      <dgm:prSet/>
      <dgm:spPr/>
      <dgm:t>
        <a:bodyPr/>
        <a:lstStyle/>
        <a:p>
          <a:endParaRPr lang="ru-RU"/>
        </a:p>
      </dgm:t>
    </dgm:pt>
    <dgm:pt modelId="{8F2633D7-E100-4E29-BFC2-4AFFB3F4C5C5}" type="sibTrans" cxnId="{AF39673A-B34B-4401-A4E4-9A93F8C950D4}">
      <dgm:prSet/>
      <dgm:spPr/>
      <dgm:t>
        <a:bodyPr/>
        <a:lstStyle/>
        <a:p>
          <a:endParaRPr lang="ru-RU"/>
        </a:p>
      </dgm:t>
    </dgm:pt>
    <dgm:pt modelId="{D7351BBC-E38C-4850-80C5-4B98DDA9DF62}">
      <dgm:prSet phldrT="[Текст]" phldr="1"/>
      <dgm:spPr/>
      <dgm:t>
        <a:bodyPr/>
        <a:lstStyle/>
        <a:p>
          <a:endParaRPr lang="ru-RU" dirty="0"/>
        </a:p>
      </dgm:t>
    </dgm:pt>
    <dgm:pt modelId="{F1D337F6-11AB-4F0E-AE9D-2933A918BA23}" type="parTrans" cxnId="{F63A95EF-0693-435E-95E5-C68DFA59A0D6}">
      <dgm:prSet/>
      <dgm:spPr/>
      <dgm:t>
        <a:bodyPr/>
        <a:lstStyle/>
        <a:p>
          <a:endParaRPr lang="ru-RU"/>
        </a:p>
      </dgm:t>
    </dgm:pt>
    <dgm:pt modelId="{0AB17439-A616-4637-8BEA-356F2A7AF78C}" type="sibTrans" cxnId="{F63A95EF-0693-435E-95E5-C68DFA59A0D6}">
      <dgm:prSet/>
      <dgm:spPr/>
      <dgm:t>
        <a:bodyPr/>
        <a:lstStyle/>
        <a:p>
          <a:endParaRPr lang="ru-RU"/>
        </a:p>
      </dgm:t>
    </dgm:pt>
    <dgm:pt modelId="{5E53093F-7232-4C7C-909A-0F7AE50DEF70}">
      <dgm:prSet phldrT="[Текст]" phldr="1"/>
      <dgm:spPr/>
      <dgm:t>
        <a:bodyPr/>
        <a:lstStyle/>
        <a:p>
          <a:endParaRPr lang="ru-RU" dirty="0"/>
        </a:p>
      </dgm:t>
    </dgm:pt>
    <dgm:pt modelId="{04ECDD51-0272-4C32-9CB8-CE1EE1966EFE}" type="parTrans" cxnId="{444A698C-DF6A-43DB-AD7F-3D9A5FC51D17}">
      <dgm:prSet/>
      <dgm:spPr/>
      <dgm:t>
        <a:bodyPr/>
        <a:lstStyle/>
        <a:p>
          <a:endParaRPr lang="ru-RU"/>
        </a:p>
      </dgm:t>
    </dgm:pt>
    <dgm:pt modelId="{166F5458-AAD1-4404-B33B-4AC8AB60F0AE}" type="sibTrans" cxnId="{444A698C-DF6A-43DB-AD7F-3D9A5FC51D17}">
      <dgm:prSet/>
      <dgm:spPr/>
      <dgm:t>
        <a:bodyPr/>
        <a:lstStyle/>
        <a:p>
          <a:endParaRPr lang="ru-RU"/>
        </a:p>
      </dgm:t>
    </dgm:pt>
    <dgm:pt modelId="{C536C694-A6F9-49E6-BA61-CE6814F23E5C}">
      <dgm:prSet phldrT="[Текст]"/>
      <dgm:spPr/>
      <dgm:t>
        <a:bodyPr/>
        <a:lstStyle/>
        <a:p>
          <a:r>
            <a:rPr lang="ru-RU" dirty="0" smtClean="0"/>
            <a:t>Федеральное учебно-методическое объединение на базе высшего образования (ФУМО ВО)</a:t>
          </a:r>
          <a:endParaRPr lang="ru-RU" dirty="0"/>
        </a:p>
      </dgm:t>
    </dgm:pt>
    <dgm:pt modelId="{09050A1C-2170-49EB-9341-E2D2ECD9E950}" type="parTrans" cxnId="{7F09C41E-F56D-4F31-96A7-2267DBFC9457}">
      <dgm:prSet/>
      <dgm:spPr/>
      <dgm:t>
        <a:bodyPr/>
        <a:lstStyle/>
        <a:p>
          <a:endParaRPr lang="ru-RU"/>
        </a:p>
      </dgm:t>
    </dgm:pt>
    <dgm:pt modelId="{0130C12F-5F09-43FB-9D62-05C743F07A84}" type="sibTrans" cxnId="{7F09C41E-F56D-4F31-96A7-2267DBFC9457}">
      <dgm:prSet/>
      <dgm:spPr/>
      <dgm:t>
        <a:bodyPr/>
        <a:lstStyle/>
        <a:p>
          <a:endParaRPr lang="ru-RU"/>
        </a:p>
      </dgm:t>
    </dgm:pt>
    <dgm:pt modelId="{CEFE2ADE-0537-43F9-8784-EEA14D7E04B2}">
      <dgm:prSet phldrT="[Текст]" phldr="1"/>
      <dgm:spPr/>
      <dgm:t>
        <a:bodyPr/>
        <a:lstStyle/>
        <a:p>
          <a:endParaRPr lang="ru-RU"/>
        </a:p>
      </dgm:t>
    </dgm:pt>
    <dgm:pt modelId="{15128874-4CFE-4A53-9610-F5CCBE38BE95}" type="parTrans" cxnId="{E37C40DF-2395-41F3-B31D-4CDE79B1D46E}">
      <dgm:prSet/>
      <dgm:spPr/>
      <dgm:t>
        <a:bodyPr/>
        <a:lstStyle/>
        <a:p>
          <a:endParaRPr lang="ru-RU"/>
        </a:p>
      </dgm:t>
    </dgm:pt>
    <dgm:pt modelId="{DAA7424F-81E8-471D-A986-6519534B3932}" type="sibTrans" cxnId="{E37C40DF-2395-41F3-B31D-4CDE79B1D46E}">
      <dgm:prSet/>
      <dgm:spPr/>
      <dgm:t>
        <a:bodyPr/>
        <a:lstStyle/>
        <a:p>
          <a:endParaRPr lang="ru-RU"/>
        </a:p>
      </dgm:t>
    </dgm:pt>
    <dgm:pt modelId="{77AD84CD-E6C8-41D4-A15F-17F6A9B9B80A}">
      <dgm:prSet phldrT="[Текст]" phldr="1"/>
      <dgm:spPr/>
      <dgm:t>
        <a:bodyPr/>
        <a:lstStyle/>
        <a:p>
          <a:endParaRPr lang="ru-RU" dirty="0"/>
        </a:p>
      </dgm:t>
    </dgm:pt>
    <dgm:pt modelId="{BAD52307-87C6-4A02-B1F4-894807B24F14}" type="parTrans" cxnId="{56DDA2F5-D5E4-40F9-BCBE-9BDE7BE3C21E}">
      <dgm:prSet/>
      <dgm:spPr/>
      <dgm:t>
        <a:bodyPr/>
        <a:lstStyle/>
        <a:p>
          <a:endParaRPr lang="ru-RU"/>
        </a:p>
      </dgm:t>
    </dgm:pt>
    <dgm:pt modelId="{93C9B6BF-F156-40B9-A9A0-A9D11B2AE856}" type="sibTrans" cxnId="{56DDA2F5-D5E4-40F9-BCBE-9BDE7BE3C21E}">
      <dgm:prSet/>
      <dgm:spPr/>
      <dgm:t>
        <a:bodyPr/>
        <a:lstStyle/>
        <a:p>
          <a:endParaRPr lang="ru-RU"/>
        </a:p>
      </dgm:t>
    </dgm:pt>
    <dgm:pt modelId="{F998DA8A-D0AA-47E1-B135-E648892D8CE8}">
      <dgm:prSet phldrT="[Текст]"/>
      <dgm:spPr/>
      <dgm:t>
        <a:bodyPr/>
        <a:lstStyle/>
        <a:p>
          <a:pPr marL="0" marR="0" lvl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Ассоциация юридического образования (АЮРО). 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4E6BBC6-0742-4F3F-8640-178CC93C1B68}" type="parTrans" cxnId="{4040A093-8D9E-4BEE-8D44-EB51F7267937}">
      <dgm:prSet/>
      <dgm:spPr/>
      <dgm:t>
        <a:bodyPr/>
        <a:lstStyle/>
        <a:p>
          <a:endParaRPr lang="ru-RU"/>
        </a:p>
      </dgm:t>
    </dgm:pt>
    <dgm:pt modelId="{98FC9968-3980-4684-8D06-196BFF42FF9D}" type="sibTrans" cxnId="{4040A093-8D9E-4BEE-8D44-EB51F7267937}">
      <dgm:prSet/>
      <dgm:spPr/>
      <dgm:t>
        <a:bodyPr/>
        <a:lstStyle/>
        <a:p>
          <a:endParaRPr lang="ru-RU"/>
        </a:p>
      </dgm:t>
    </dgm:pt>
    <dgm:pt modelId="{4E2DF22A-5FE6-4E23-978D-08FE5B4BAE88}">
      <dgm:prSet phldrT="[Текст]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F0E6D2C0-EC7E-43B2-9ED6-2EFEB52AC0FE}" type="parTrans" cxnId="{FF46E922-4311-421D-B9E5-EBCD65344837}">
      <dgm:prSet/>
      <dgm:spPr/>
      <dgm:t>
        <a:bodyPr/>
        <a:lstStyle/>
        <a:p>
          <a:endParaRPr lang="ru-RU"/>
        </a:p>
      </dgm:t>
    </dgm:pt>
    <dgm:pt modelId="{3F7994D5-6B2E-4C18-AAF6-857A565A45C4}" type="sibTrans" cxnId="{FF46E922-4311-421D-B9E5-EBCD65344837}">
      <dgm:prSet/>
      <dgm:spPr/>
      <dgm:t>
        <a:bodyPr/>
        <a:lstStyle/>
        <a:p>
          <a:endParaRPr lang="ru-RU"/>
        </a:p>
      </dgm:t>
    </dgm:pt>
    <dgm:pt modelId="{B032743A-B817-419A-8ABE-A413E7834FB8}">
      <dgm:prSet/>
      <dgm:spPr/>
      <dgm:t>
        <a:bodyPr/>
        <a:lstStyle/>
        <a:p>
          <a:r>
            <a:rPr lang="ru-RU" dirty="0" smtClean="0"/>
            <a:t>Ассоциация</a:t>
          </a:r>
          <a:r>
            <a:rPr lang="ru-RU" baseline="0" dirty="0" smtClean="0"/>
            <a:t> Юристов России (АЮР). </a:t>
          </a:r>
        </a:p>
        <a:p>
          <a:r>
            <a:rPr lang="ru-RU" baseline="0" dirty="0" smtClean="0"/>
            <a:t>3 сентября 2018 года в стенах Университета состоялось открытие аудитории АЮР.</a:t>
          </a:r>
          <a:endParaRPr lang="ru-RU" dirty="0" smtClean="0"/>
        </a:p>
      </dgm:t>
    </dgm:pt>
    <dgm:pt modelId="{43683C45-4405-4A14-98BF-A013266A70AD}" type="parTrans" cxnId="{22ED59A1-E638-4CAC-98C1-319A82C1BA29}">
      <dgm:prSet/>
      <dgm:spPr/>
      <dgm:t>
        <a:bodyPr/>
        <a:lstStyle/>
        <a:p>
          <a:endParaRPr lang="ru-RU"/>
        </a:p>
      </dgm:t>
    </dgm:pt>
    <dgm:pt modelId="{DB49754D-B97B-4BF6-9D7B-11B0ACCFAA9F}" type="sibTrans" cxnId="{22ED59A1-E638-4CAC-98C1-319A82C1BA29}">
      <dgm:prSet/>
      <dgm:spPr/>
      <dgm:t>
        <a:bodyPr/>
        <a:lstStyle/>
        <a:p>
          <a:endParaRPr lang="ru-RU"/>
        </a:p>
      </dgm:t>
    </dgm:pt>
    <dgm:pt modelId="{1A84F820-2D45-4A3E-95DA-85AC077D6388}" type="pres">
      <dgm:prSet presAssocID="{93A10525-A0C6-4BBB-A6DA-3E3F0A35FC7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B28104-B30E-4E5F-BB3E-7A907767CA43}" type="pres">
      <dgm:prSet presAssocID="{FC1D830C-0983-4A10-B346-229E143F1EAA}" presName="comp" presStyleCnt="0"/>
      <dgm:spPr/>
    </dgm:pt>
    <dgm:pt modelId="{57A75CD0-81B9-4993-9646-D50F1B504031}" type="pres">
      <dgm:prSet presAssocID="{FC1D830C-0983-4A10-B346-229E143F1EAA}" presName="box" presStyleLbl="node1" presStyleIdx="0" presStyleCnt="4"/>
      <dgm:spPr/>
      <dgm:t>
        <a:bodyPr/>
        <a:lstStyle/>
        <a:p>
          <a:endParaRPr lang="ru-RU"/>
        </a:p>
      </dgm:t>
    </dgm:pt>
    <dgm:pt modelId="{B3C5804C-FD98-456E-8CAD-C9C664D0B6F1}" type="pres">
      <dgm:prSet presAssocID="{FC1D830C-0983-4A10-B346-229E143F1EAA}" presName="img" presStyleLbl="fgImgPlace1" presStyleIdx="0" presStyleCnt="4"/>
      <dgm:spPr/>
    </dgm:pt>
    <dgm:pt modelId="{9B35B74B-FB70-48AA-9C99-1102F9F5F1A3}" type="pres">
      <dgm:prSet presAssocID="{FC1D830C-0983-4A10-B346-229E143F1EA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B46DE-1F56-4EDF-862E-07FAE6549AC9}" type="pres">
      <dgm:prSet presAssocID="{8F2633D7-E100-4E29-BFC2-4AFFB3F4C5C5}" presName="spacer" presStyleCnt="0"/>
      <dgm:spPr/>
    </dgm:pt>
    <dgm:pt modelId="{2C881100-79C8-4E2A-8417-FD89F4CA3379}" type="pres">
      <dgm:prSet presAssocID="{C536C694-A6F9-49E6-BA61-CE6814F23E5C}" presName="comp" presStyleCnt="0"/>
      <dgm:spPr/>
    </dgm:pt>
    <dgm:pt modelId="{B25FC270-5F7D-4B46-9332-DA0399CD1C11}" type="pres">
      <dgm:prSet presAssocID="{C536C694-A6F9-49E6-BA61-CE6814F23E5C}" presName="box" presStyleLbl="node1" presStyleIdx="1" presStyleCnt="4"/>
      <dgm:spPr/>
      <dgm:t>
        <a:bodyPr/>
        <a:lstStyle/>
        <a:p>
          <a:endParaRPr lang="ru-RU"/>
        </a:p>
      </dgm:t>
    </dgm:pt>
    <dgm:pt modelId="{929CCB34-E7E0-4ED1-B50A-34406BD77163}" type="pres">
      <dgm:prSet presAssocID="{C536C694-A6F9-49E6-BA61-CE6814F23E5C}" presName="img" presStyleLbl="fgImgPlace1" presStyleIdx="1" presStyleCnt="4"/>
      <dgm:spPr/>
    </dgm:pt>
    <dgm:pt modelId="{4F237436-8A18-4A17-BE54-678731A9ADEF}" type="pres">
      <dgm:prSet presAssocID="{C536C694-A6F9-49E6-BA61-CE6814F23E5C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BB5C6-F1F4-4AEA-96C7-728D9E052014}" type="pres">
      <dgm:prSet presAssocID="{0130C12F-5F09-43FB-9D62-05C743F07A84}" presName="spacer" presStyleCnt="0"/>
      <dgm:spPr/>
    </dgm:pt>
    <dgm:pt modelId="{C7812997-3CF8-440E-B865-02E2112E65F6}" type="pres">
      <dgm:prSet presAssocID="{F998DA8A-D0AA-47E1-B135-E648892D8CE8}" presName="comp" presStyleCnt="0"/>
      <dgm:spPr/>
    </dgm:pt>
    <dgm:pt modelId="{753532EC-56B3-40FA-9D07-498BA9CBA74B}" type="pres">
      <dgm:prSet presAssocID="{F998DA8A-D0AA-47E1-B135-E648892D8CE8}" presName="box" presStyleLbl="node1" presStyleIdx="2" presStyleCnt="4" custLinFactNeighborX="663" custLinFactNeighborY="1082"/>
      <dgm:spPr/>
      <dgm:t>
        <a:bodyPr/>
        <a:lstStyle/>
        <a:p>
          <a:endParaRPr lang="ru-RU"/>
        </a:p>
      </dgm:t>
    </dgm:pt>
    <dgm:pt modelId="{79CA4789-9798-4A93-AD04-0E12C002C49E}" type="pres">
      <dgm:prSet presAssocID="{F998DA8A-D0AA-47E1-B135-E648892D8CE8}" presName="img" presStyleLbl="fgImgPlace1" presStyleIdx="2" presStyleCnt="4"/>
      <dgm:spPr/>
      <dgm:t>
        <a:bodyPr/>
        <a:lstStyle/>
        <a:p>
          <a:endParaRPr lang="ru-RU"/>
        </a:p>
      </dgm:t>
    </dgm:pt>
    <dgm:pt modelId="{339FB2A6-6470-46BD-A61E-D1014CEA3A15}" type="pres">
      <dgm:prSet presAssocID="{F998DA8A-D0AA-47E1-B135-E648892D8CE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A58B5-5DC4-483A-8387-24678F3BA6C2}" type="pres">
      <dgm:prSet presAssocID="{98FC9968-3980-4684-8D06-196BFF42FF9D}" presName="spacer" presStyleCnt="0"/>
      <dgm:spPr/>
    </dgm:pt>
    <dgm:pt modelId="{9E5B45B3-DA9D-4633-9F07-B1C3F5CB5339}" type="pres">
      <dgm:prSet presAssocID="{B032743A-B817-419A-8ABE-A413E7834FB8}" presName="comp" presStyleCnt="0"/>
      <dgm:spPr/>
    </dgm:pt>
    <dgm:pt modelId="{7610EFF1-5A80-4182-9F63-49889523A5C1}" type="pres">
      <dgm:prSet presAssocID="{B032743A-B817-419A-8ABE-A413E7834FB8}" presName="box" presStyleLbl="node1" presStyleIdx="3" presStyleCnt="4"/>
      <dgm:spPr/>
      <dgm:t>
        <a:bodyPr/>
        <a:lstStyle/>
        <a:p>
          <a:endParaRPr lang="ru-RU"/>
        </a:p>
      </dgm:t>
    </dgm:pt>
    <dgm:pt modelId="{ADDB9AA3-C216-4722-998A-833351EAC2CE}" type="pres">
      <dgm:prSet presAssocID="{B032743A-B817-419A-8ABE-A413E7834FB8}" presName="img" presStyleLbl="fgImgPlace1" presStyleIdx="3" presStyleCnt="4"/>
      <dgm:spPr/>
    </dgm:pt>
    <dgm:pt modelId="{09AC74E5-FF3E-46B5-895B-C59FF03030AC}" type="pres">
      <dgm:prSet presAssocID="{B032743A-B817-419A-8ABE-A413E7834FB8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A95EF-0693-435E-95E5-C68DFA59A0D6}" srcId="{FC1D830C-0983-4A10-B346-229E143F1EAA}" destId="{D7351BBC-E38C-4850-80C5-4B98DDA9DF62}" srcOrd="0" destOrd="0" parTransId="{F1D337F6-11AB-4F0E-AE9D-2933A918BA23}" sibTransId="{0AB17439-A616-4637-8BEA-356F2A7AF78C}"/>
    <dgm:cxn modelId="{4C95D52F-4583-49EC-BECE-522CF19BDCFC}" type="presOf" srcId="{5E53093F-7232-4C7C-909A-0F7AE50DEF70}" destId="{57A75CD0-81B9-4993-9646-D50F1B504031}" srcOrd="0" destOrd="2" presId="urn:microsoft.com/office/officeart/2005/8/layout/vList4"/>
    <dgm:cxn modelId="{7F292F0B-BC0B-473F-B5E7-147D2A9B0312}" type="presOf" srcId="{F998DA8A-D0AA-47E1-B135-E648892D8CE8}" destId="{339FB2A6-6470-46BD-A61E-D1014CEA3A15}" srcOrd="1" destOrd="0" presId="urn:microsoft.com/office/officeart/2005/8/layout/vList4"/>
    <dgm:cxn modelId="{296E7599-FB7A-4563-A000-37404D01CEE2}" type="presOf" srcId="{5E53093F-7232-4C7C-909A-0F7AE50DEF70}" destId="{9B35B74B-FB70-48AA-9C99-1102F9F5F1A3}" srcOrd="1" destOrd="2" presId="urn:microsoft.com/office/officeart/2005/8/layout/vList4"/>
    <dgm:cxn modelId="{56DDA2F5-D5E4-40F9-BCBE-9BDE7BE3C21E}" srcId="{C536C694-A6F9-49E6-BA61-CE6814F23E5C}" destId="{77AD84CD-E6C8-41D4-A15F-17F6A9B9B80A}" srcOrd="1" destOrd="0" parTransId="{BAD52307-87C6-4A02-B1F4-894807B24F14}" sibTransId="{93C9B6BF-F156-40B9-A9A0-A9D11B2AE856}"/>
    <dgm:cxn modelId="{D4CC7BCE-0436-4C67-92E7-CB258F04F823}" type="presOf" srcId="{4E2DF22A-5FE6-4E23-978D-08FE5B4BAE88}" destId="{753532EC-56B3-40FA-9D07-498BA9CBA74B}" srcOrd="0" destOrd="1" presId="urn:microsoft.com/office/officeart/2005/8/layout/vList4"/>
    <dgm:cxn modelId="{444A698C-DF6A-43DB-AD7F-3D9A5FC51D17}" srcId="{FC1D830C-0983-4A10-B346-229E143F1EAA}" destId="{5E53093F-7232-4C7C-909A-0F7AE50DEF70}" srcOrd="1" destOrd="0" parTransId="{04ECDD51-0272-4C32-9CB8-CE1EE1966EFE}" sibTransId="{166F5458-AAD1-4404-B33B-4AC8AB60F0AE}"/>
    <dgm:cxn modelId="{7F09C41E-F56D-4F31-96A7-2267DBFC9457}" srcId="{93A10525-A0C6-4BBB-A6DA-3E3F0A35FC74}" destId="{C536C694-A6F9-49E6-BA61-CE6814F23E5C}" srcOrd="1" destOrd="0" parTransId="{09050A1C-2170-49EB-9341-E2D2ECD9E950}" sibTransId="{0130C12F-5F09-43FB-9D62-05C743F07A84}"/>
    <dgm:cxn modelId="{C0A76B2A-07DD-4C23-B89C-0265F812AB22}" type="presOf" srcId="{F998DA8A-D0AA-47E1-B135-E648892D8CE8}" destId="{753532EC-56B3-40FA-9D07-498BA9CBA74B}" srcOrd="0" destOrd="0" presId="urn:microsoft.com/office/officeart/2005/8/layout/vList4"/>
    <dgm:cxn modelId="{07D8CD16-07EA-4146-812C-6A720B51AB3E}" type="presOf" srcId="{B032743A-B817-419A-8ABE-A413E7834FB8}" destId="{7610EFF1-5A80-4182-9F63-49889523A5C1}" srcOrd="0" destOrd="0" presId="urn:microsoft.com/office/officeart/2005/8/layout/vList4"/>
    <dgm:cxn modelId="{E9265BE9-9003-44C3-A8EA-F6D291697828}" type="presOf" srcId="{CEFE2ADE-0537-43F9-8784-EEA14D7E04B2}" destId="{4F237436-8A18-4A17-BE54-678731A9ADEF}" srcOrd="1" destOrd="1" presId="urn:microsoft.com/office/officeart/2005/8/layout/vList4"/>
    <dgm:cxn modelId="{F03840E1-CA65-4FF1-A487-5F0EB6CC0075}" type="presOf" srcId="{FC1D830C-0983-4A10-B346-229E143F1EAA}" destId="{57A75CD0-81B9-4993-9646-D50F1B504031}" srcOrd="0" destOrd="0" presId="urn:microsoft.com/office/officeart/2005/8/layout/vList4"/>
    <dgm:cxn modelId="{FDDA301E-0C38-4DD2-A6F7-CCA2C271C750}" type="presOf" srcId="{C536C694-A6F9-49E6-BA61-CE6814F23E5C}" destId="{B25FC270-5F7D-4B46-9332-DA0399CD1C11}" srcOrd="0" destOrd="0" presId="urn:microsoft.com/office/officeart/2005/8/layout/vList4"/>
    <dgm:cxn modelId="{0BE777B7-53B3-4F61-8F2F-389D3B5DE963}" type="presOf" srcId="{77AD84CD-E6C8-41D4-A15F-17F6A9B9B80A}" destId="{4F237436-8A18-4A17-BE54-678731A9ADEF}" srcOrd="1" destOrd="2" presId="urn:microsoft.com/office/officeart/2005/8/layout/vList4"/>
    <dgm:cxn modelId="{326A5694-664F-45B1-9933-454AD780762C}" type="presOf" srcId="{B032743A-B817-419A-8ABE-A413E7834FB8}" destId="{09AC74E5-FF3E-46B5-895B-C59FF03030AC}" srcOrd="1" destOrd="0" presId="urn:microsoft.com/office/officeart/2005/8/layout/vList4"/>
    <dgm:cxn modelId="{7C509572-0CF8-44A0-8312-315ED85068A3}" type="presOf" srcId="{93A10525-A0C6-4BBB-A6DA-3E3F0A35FC74}" destId="{1A84F820-2D45-4A3E-95DA-85AC077D6388}" srcOrd="0" destOrd="0" presId="urn:microsoft.com/office/officeart/2005/8/layout/vList4"/>
    <dgm:cxn modelId="{AF39673A-B34B-4401-A4E4-9A93F8C950D4}" srcId="{93A10525-A0C6-4BBB-A6DA-3E3F0A35FC74}" destId="{FC1D830C-0983-4A10-B346-229E143F1EAA}" srcOrd="0" destOrd="0" parTransId="{D470BB4B-CBA4-4959-AE9A-BCCE8B847FC7}" sibTransId="{8F2633D7-E100-4E29-BFC2-4AFFB3F4C5C5}"/>
    <dgm:cxn modelId="{E37C40DF-2395-41F3-B31D-4CDE79B1D46E}" srcId="{C536C694-A6F9-49E6-BA61-CE6814F23E5C}" destId="{CEFE2ADE-0537-43F9-8784-EEA14D7E04B2}" srcOrd="0" destOrd="0" parTransId="{15128874-4CFE-4A53-9610-F5CCBE38BE95}" sibTransId="{DAA7424F-81E8-471D-A986-6519534B3932}"/>
    <dgm:cxn modelId="{2495D30B-A51B-4784-9DE8-4328AA7017C9}" type="presOf" srcId="{FC1D830C-0983-4A10-B346-229E143F1EAA}" destId="{9B35B74B-FB70-48AA-9C99-1102F9F5F1A3}" srcOrd="1" destOrd="0" presId="urn:microsoft.com/office/officeart/2005/8/layout/vList4"/>
    <dgm:cxn modelId="{BE1A1CF0-72C9-4493-9257-B152B0D72428}" type="presOf" srcId="{C536C694-A6F9-49E6-BA61-CE6814F23E5C}" destId="{4F237436-8A18-4A17-BE54-678731A9ADEF}" srcOrd="1" destOrd="0" presId="urn:microsoft.com/office/officeart/2005/8/layout/vList4"/>
    <dgm:cxn modelId="{9A698EF5-7C17-420B-A0A1-E97D2BEC87F5}" type="presOf" srcId="{D7351BBC-E38C-4850-80C5-4B98DDA9DF62}" destId="{57A75CD0-81B9-4993-9646-D50F1B504031}" srcOrd="0" destOrd="1" presId="urn:microsoft.com/office/officeart/2005/8/layout/vList4"/>
    <dgm:cxn modelId="{B19E0069-2716-46DA-99C5-482FFA5E443C}" type="presOf" srcId="{D7351BBC-E38C-4850-80C5-4B98DDA9DF62}" destId="{9B35B74B-FB70-48AA-9C99-1102F9F5F1A3}" srcOrd="1" destOrd="1" presId="urn:microsoft.com/office/officeart/2005/8/layout/vList4"/>
    <dgm:cxn modelId="{D7FA5F4B-FF40-48CF-AF8A-B3986144ABD4}" type="presOf" srcId="{77AD84CD-E6C8-41D4-A15F-17F6A9B9B80A}" destId="{B25FC270-5F7D-4B46-9332-DA0399CD1C11}" srcOrd="0" destOrd="2" presId="urn:microsoft.com/office/officeart/2005/8/layout/vList4"/>
    <dgm:cxn modelId="{FF46E922-4311-421D-B9E5-EBCD65344837}" srcId="{F998DA8A-D0AA-47E1-B135-E648892D8CE8}" destId="{4E2DF22A-5FE6-4E23-978D-08FE5B4BAE88}" srcOrd="0" destOrd="0" parTransId="{F0E6D2C0-EC7E-43B2-9ED6-2EFEB52AC0FE}" sibTransId="{3F7994D5-6B2E-4C18-AAF6-857A565A45C4}"/>
    <dgm:cxn modelId="{6E3B2743-F86B-4042-848E-2B16879FAE06}" type="presOf" srcId="{CEFE2ADE-0537-43F9-8784-EEA14D7E04B2}" destId="{B25FC270-5F7D-4B46-9332-DA0399CD1C11}" srcOrd="0" destOrd="1" presId="urn:microsoft.com/office/officeart/2005/8/layout/vList4"/>
    <dgm:cxn modelId="{4040A093-8D9E-4BEE-8D44-EB51F7267937}" srcId="{93A10525-A0C6-4BBB-A6DA-3E3F0A35FC74}" destId="{F998DA8A-D0AA-47E1-B135-E648892D8CE8}" srcOrd="2" destOrd="0" parTransId="{B4E6BBC6-0742-4F3F-8640-178CC93C1B68}" sibTransId="{98FC9968-3980-4684-8D06-196BFF42FF9D}"/>
    <dgm:cxn modelId="{22ED59A1-E638-4CAC-98C1-319A82C1BA29}" srcId="{93A10525-A0C6-4BBB-A6DA-3E3F0A35FC74}" destId="{B032743A-B817-419A-8ABE-A413E7834FB8}" srcOrd="3" destOrd="0" parTransId="{43683C45-4405-4A14-98BF-A013266A70AD}" sibTransId="{DB49754D-B97B-4BF6-9D7B-11B0ACCFAA9F}"/>
    <dgm:cxn modelId="{907AE523-1D66-4D9D-BAFD-2B35CF8E1791}" type="presOf" srcId="{4E2DF22A-5FE6-4E23-978D-08FE5B4BAE88}" destId="{339FB2A6-6470-46BD-A61E-D1014CEA3A15}" srcOrd="1" destOrd="1" presId="urn:microsoft.com/office/officeart/2005/8/layout/vList4"/>
    <dgm:cxn modelId="{DFF19FB6-D215-42F5-9A2B-84EF3940C6EB}" type="presParOf" srcId="{1A84F820-2D45-4A3E-95DA-85AC077D6388}" destId="{BCB28104-B30E-4E5F-BB3E-7A907767CA43}" srcOrd="0" destOrd="0" presId="urn:microsoft.com/office/officeart/2005/8/layout/vList4"/>
    <dgm:cxn modelId="{D0A48159-AF04-4674-ADCB-45C00BD28907}" type="presParOf" srcId="{BCB28104-B30E-4E5F-BB3E-7A907767CA43}" destId="{57A75CD0-81B9-4993-9646-D50F1B504031}" srcOrd="0" destOrd="0" presId="urn:microsoft.com/office/officeart/2005/8/layout/vList4"/>
    <dgm:cxn modelId="{459DCFF1-5098-4DAD-80AE-EE23D111169A}" type="presParOf" srcId="{BCB28104-B30E-4E5F-BB3E-7A907767CA43}" destId="{B3C5804C-FD98-456E-8CAD-C9C664D0B6F1}" srcOrd="1" destOrd="0" presId="urn:microsoft.com/office/officeart/2005/8/layout/vList4"/>
    <dgm:cxn modelId="{FA7EF88F-18BF-4283-BD7B-EFE336C5A5C0}" type="presParOf" srcId="{BCB28104-B30E-4E5F-BB3E-7A907767CA43}" destId="{9B35B74B-FB70-48AA-9C99-1102F9F5F1A3}" srcOrd="2" destOrd="0" presId="urn:microsoft.com/office/officeart/2005/8/layout/vList4"/>
    <dgm:cxn modelId="{81FD7F99-C50E-4523-AFF3-28F754BA2B4C}" type="presParOf" srcId="{1A84F820-2D45-4A3E-95DA-85AC077D6388}" destId="{8A2B46DE-1F56-4EDF-862E-07FAE6549AC9}" srcOrd="1" destOrd="0" presId="urn:microsoft.com/office/officeart/2005/8/layout/vList4"/>
    <dgm:cxn modelId="{DBA4BFDF-CCB7-45EB-9A5A-891DE9DA8F43}" type="presParOf" srcId="{1A84F820-2D45-4A3E-95DA-85AC077D6388}" destId="{2C881100-79C8-4E2A-8417-FD89F4CA3379}" srcOrd="2" destOrd="0" presId="urn:microsoft.com/office/officeart/2005/8/layout/vList4"/>
    <dgm:cxn modelId="{54B7BD8B-4C74-4C35-9054-C653CB471EBD}" type="presParOf" srcId="{2C881100-79C8-4E2A-8417-FD89F4CA3379}" destId="{B25FC270-5F7D-4B46-9332-DA0399CD1C11}" srcOrd="0" destOrd="0" presId="urn:microsoft.com/office/officeart/2005/8/layout/vList4"/>
    <dgm:cxn modelId="{D3AFA956-95D0-4604-8874-1B78157AC1E2}" type="presParOf" srcId="{2C881100-79C8-4E2A-8417-FD89F4CA3379}" destId="{929CCB34-E7E0-4ED1-B50A-34406BD77163}" srcOrd="1" destOrd="0" presId="urn:microsoft.com/office/officeart/2005/8/layout/vList4"/>
    <dgm:cxn modelId="{62456F48-0922-41B0-A3F1-36EC2D6846FF}" type="presParOf" srcId="{2C881100-79C8-4E2A-8417-FD89F4CA3379}" destId="{4F237436-8A18-4A17-BE54-678731A9ADEF}" srcOrd="2" destOrd="0" presId="urn:microsoft.com/office/officeart/2005/8/layout/vList4"/>
    <dgm:cxn modelId="{D8A972D6-AE5C-42C6-98AC-E6D512B052CE}" type="presParOf" srcId="{1A84F820-2D45-4A3E-95DA-85AC077D6388}" destId="{CDEBB5C6-F1F4-4AEA-96C7-728D9E052014}" srcOrd="3" destOrd="0" presId="urn:microsoft.com/office/officeart/2005/8/layout/vList4"/>
    <dgm:cxn modelId="{E0E98D31-AFD4-4227-82AE-EC85D15A576C}" type="presParOf" srcId="{1A84F820-2D45-4A3E-95DA-85AC077D6388}" destId="{C7812997-3CF8-440E-B865-02E2112E65F6}" srcOrd="4" destOrd="0" presId="urn:microsoft.com/office/officeart/2005/8/layout/vList4"/>
    <dgm:cxn modelId="{A4DB664C-7D54-41DB-9940-79B490831A1E}" type="presParOf" srcId="{C7812997-3CF8-440E-B865-02E2112E65F6}" destId="{753532EC-56B3-40FA-9D07-498BA9CBA74B}" srcOrd="0" destOrd="0" presId="urn:microsoft.com/office/officeart/2005/8/layout/vList4"/>
    <dgm:cxn modelId="{22BD7D58-9673-470D-9853-AD56DF0B795F}" type="presParOf" srcId="{C7812997-3CF8-440E-B865-02E2112E65F6}" destId="{79CA4789-9798-4A93-AD04-0E12C002C49E}" srcOrd="1" destOrd="0" presId="urn:microsoft.com/office/officeart/2005/8/layout/vList4"/>
    <dgm:cxn modelId="{D2A9332E-BFD6-47AE-92BD-CCB1784DFE75}" type="presParOf" srcId="{C7812997-3CF8-440E-B865-02E2112E65F6}" destId="{339FB2A6-6470-46BD-A61E-D1014CEA3A15}" srcOrd="2" destOrd="0" presId="urn:microsoft.com/office/officeart/2005/8/layout/vList4"/>
    <dgm:cxn modelId="{615B4A0E-EF98-45B8-9CDF-E7609447CA82}" type="presParOf" srcId="{1A84F820-2D45-4A3E-95DA-85AC077D6388}" destId="{F42A58B5-5DC4-483A-8387-24678F3BA6C2}" srcOrd="5" destOrd="0" presId="urn:microsoft.com/office/officeart/2005/8/layout/vList4"/>
    <dgm:cxn modelId="{912FD1A9-47BC-47D8-B679-51C800284090}" type="presParOf" srcId="{1A84F820-2D45-4A3E-95DA-85AC077D6388}" destId="{9E5B45B3-DA9D-4633-9F07-B1C3F5CB5339}" srcOrd="6" destOrd="0" presId="urn:microsoft.com/office/officeart/2005/8/layout/vList4"/>
    <dgm:cxn modelId="{8C022A3E-6BE2-4FC1-8C45-D666F9E27C54}" type="presParOf" srcId="{9E5B45B3-DA9D-4633-9F07-B1C3F5CB5339}" destId="{7610EFF1-5A80-4182-9F63-49889523A5C1}" srcOrd="0" destOrd="0" presId="urn:microsoft.com/office/officeart/2005/8/layout/vList4"/>
    <dgm:cxn modelId="{F1EA33CA-2898-42D6-8421-CB4927C89F86}" type="presParOf" srcId="{9E5B45B3-DA9D-4633-9F07-B1C3F5CB5339}" destId="{ADDB9AA3-C216-4722-998A-833351EAC2CE}" srcOrd="1" destOrd="0" presId="urn:microsoft.com/office/officeart/2005/8/layout/vList4"/>
    <dgm:cxn modelId="{32A25BF2-8316-4943-AA2C-BF2A844D68D5}" type="presParOf" srcId="{9E5B45B3-DA9D-4633-9F07-B1C3F5CB5339}" destId="{09AC74E5-FF3E-46B5-895B-C59FF03030A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B331D7-4396-4F69-9440-6EF69F65338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2E48E1-B8F1-4A38-BB50-24639B8FD490}">
      <dgm:prSet phldrT="[Текст]" custT="1"/>
      <dgm:spPr/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НАУЧНО-ОБРАЗОВАТЕЛЬНАЯ СЕССИЯ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12658D-4BE6-4AD9-8A92-CBC640C33D6B}" type="parTrans" cxnId="{7D03532B-AE3A-4EBD-B4C7-46027C13B6B1}">
      <dgm:prSet/>
      <dgm:spPr/>
      <dgm:t>
        <a:bodyPr/>
        <a:lstStyle/>
        <a:p>
          <a:endParaRPr lang="ru-RU"/>
        </a:p>
      </dgm:t>
    </dgm:pt>
    <dgm:pt modelId="{5287A64B-775C-4F53-8A4D-7454C7B4BD3C}" type="sibTrans" cxnId="{7D03532B-AE3A-4EBD-B4C7-46027C13B6B1}">
      <dgm:prSet/>
      <dgm:spPr/>
      <dgm:t>
        <a:bodyPr/>
        <a:lstStyle/>
        <a:p>
          <a:endParaRPr lang="ru-RU"/>
        </a:p>
      </dgm:t>
    </dgm:pt>
    <dgm:pt modelId="{C7D5CFEE-4294-468F-96DA-D2BC3E379E47}">
      <dgm:prSet phldrT="[Текст]"/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Сателлитное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мероприятие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FEC311-9EE2-4204-9E47-4CAE2C847717}" type="parTrans" cxnId="{B6B8A523-4BA1-467E-868B-66AD93A7C212}">
      <dgm:prSet/>
      <dgm:spPr/>
      <dgm:t>
        <a:bodyPr/>
        <a:lstStyle/>
        <a:p>
          <a:endParaRPr lang="ru-RU"/>
        </a:p>
      </dgm:t>
    </dgm:pt>
    <dgm:pt modelId="{EE33251C-EE64-4DBB-B3E2-271FE0E9C4E9}" type="sibTrans" cxnId="{B6B8A523-4BA1-467E-868B-66AD93A7C212}">
      <dgm:prSet/>
      <dgm:spPr/>
      <dgm:t>
        <a:bodyPr/>
        <a:lstStyle/>
        <a:p>
          <a:endParaRPr lang="ru-RU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FBA704-6FF3-4D24-876F-16118CFC857F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Экспертная площадка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6DA96-D1AC-46A2-A931-EF9D501A618E}" type="parTrans" cxnId="{E0E6E008-E15D-4C78-8BBD-E14D14A370C0}">
      <dgm:prSet/>
      <dgm:spPr/>
      <dgm:t>
        <a:bodyPr/>
        <a:lstStyle/>
        <a:p>
          <a:endParaRPr lang="ru-RU"/>
        </a:p>
      </dgm:t>
    </dgm:pt>
    <dgm:pt modelId="{A653D943-DA65-4762-B9E7-42E257AACEA3}" type="sibTrans" cxnId="{E0E6E008-E15D-4C78-8BBD-E14D14A370C0}">
      <dgm:prSet/>
      <dgm:spPr/>
      <dgm:t>
        <a:bodyPr/>
        <a:lstStyle/>
        <a:p>
          <a:endParaRPr lang="ru-RU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54E5C-B8B5-442C-BBD2-EBA740BC164B}">
      <dgm:prSet phldrT="[Текст]" custT="1"/>
      <dgm:spPr/>
      <dgm:t>
        <a:bodyPr/>
        <a:lstStyle/>
        <a:p>
          <a:r>
            <a:rPr lang="ru-RU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Панельная дискуссия</a:t>
          </a:r>
          <a:endParaRPr lang="ru-RU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7F213F-FFD9-4FF5-99E4-DCC133853476}" type="parTrans" cxnId="{99DD762F-B489-4840-9F51-39E3040743D0}">
      <dgm:prSet/>
      <dgm:spPr/>
      <dgm:t>
        <a:bodyPr/>
        <a:lstStyle/>
        <a:p>
          <a:endParaRPr lang="ru-RU"/>
        </a:p>
      </dgm:t>
    </dgm:pt>
    <dgm:pt modelId="{84BDF5F6-E898-41E0-9501-35083CB92741}" type="sibTrans" cxnId="{99DD762F-B489-4840-9F51-39E3040743D0}">
      <dgm:prSet/>
      <dgm:spPr/>
      <dgm:t>
        <a:bodyPr/>
        <a:lstStyle/>
        <a:p>
          <a:endParaRPr lang="ru-RU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63D90D-7ACB-4FAE-ACE4-D523030CCEC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Мастер-класс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695AA9-DDBF-41F1-BD4C-3528EDD5FDF1}" type="parTrans" cxnId="{8BB5423A-B8BC-4B26-9873-6C628CF955D4}">
      <dgm:prSet/>
      <dgm:spPr/>
      <dgm:t>
        <a:bodyPr/>
        <a:lstStyle/>
        <a:p>
          <a:endParaRPr lang="ru-RU"/>
        </a:p>
      </dgm:t>
    </dgm:pt>
    <dgm:pt modelId="{2A669FE1-4CC9-48C8-A5A6-6876C25D5015}" type="sibTrans" cxnId="{8BB5423A-B8BC-4B26-9873-6C628CF955D4}">
      <dgm:prSet/>
      <dgm:spPr/>
      <dgm:t>
        <a:bodyPr/>
        <a:lstStyle/>
        <a:p>
          <a:endParaRPr lang="ru-RU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5BB46C-27F3-41C5-A2BD-C0E069D94D88}" type="pres">
      <dgm:prSet presAssocID="{21B331D7-4396-4F69-9440-6EF69F6533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E0E2DC-E421-4752-A19B-64EB0EB83110}" type="pres">
      <dgm:prSet presAssocID="{AA2E48E1-B8F1-4A38-BB50-24639B8FD490}" presName="centerShape" presStyleLbl="node0" presStyleIdx="0" presStyleCnt="1" custScaleX="123688" custScaleY="121488"/>
      <dgm:spPr/>
      <dgm:t>
        <a:bodyPr/>
        <a:lstStyle/>
        <a:p>
          <a:endParaRPr lang="ru-RU"/>
        </a:p>
      </dgm:t>
    </dgm:pt>
    <dgm:pt modelId="{6FE6CCFF-D028-405E-9DEB-51089A735A99}" type="pres">
      <dgm:prSet presAssocID="{C7D5CFEE-4294-468F-96DA-D2BC3E379E47}" presName="node" presStyleLbl="node1" presStyleIdx="0" presStyleCnt="4" custScaleX="124814" custScaleY="118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A38C2-C820-4363-B857-9399272BBA68}" type="pres">
      <dgm:prSet presAssocID="{C7D5CFEE-4294-468F-96DA-D2BC3E379E47}" presName="dummy" presStyleCnt="0"/>
      <dgm:spPr/>
    </dgm:pt>
    <dgm:pt modelId="{F1E36EB9-EC6E-47F9-8CCE-100A5938B0E9}" type="pres">
      <dgm:prSet presAssocID="{EE33251C-EE64-4DBB-B3E2-271FE0E9C4E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94BCAD3-64BA-430B-8C1D-567143AC286B}" type="pres">
      <dgm:prSet presAssocID="{0DFBA704-6FF3-4D24-876F-16118CFC857F}" presName="node" presStyleLbl="node1" presStyleIdx="1" presStyleCnt="4" custScaleX="128706" custScaleY="128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3EE15-3A96-44A4-960C-F85A0CA44CF1}" type="pres">
      <dgm:prSet presAssocID="{0DFBA704-6FF3-4D24-876F-16118CFC857F}" presName="dummy" presStyleCnt="0"/>
      <dgm:spPr/>
    </dgm:pt>
    <dgm:pt modelId="{16BD8D41-94C3-4CE9-8968-B7FCC392B4F2}" type="pres">
      <dgm:prSet presAssocID="{A653D943-DA65-4762-B9E7-42E257AACEA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7292552-80F2-4935-B7FC-B1078925C4DE}" type="pres">
      <dgm:prSet presAssocID="{84554E5C-B8B5-442C-BBD2-EBA740BC164B}" presName="node" presStyleLbl="node1" presStyleIdx="2" presStyleCnt="4" custScaleX="131812" custScaleY="125787" custRadScaleRad="99467" custRadScaleInc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516B8-625B-4D13-8F4A-2517FF5BFE52}" type="pres">
      <dgm:prSet presAssocID="{84554E5C-B8B5-442C-BBD2-EBA740BC164B}" presName="dummy" presStyleCnt="0"/>
      <dgm:spPr/>
    </dgm:pt>
    <dgm:pt modelId="{2EFFD1DC-0A5A-4BF9-8381-3B5939A89510}" type="pres">
      <dgm:prSet presAssocID="{84BDF5F6-E898-41E0-9501-35083CB9274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848367C-782D-45D2-83E8-D06D0BEC7721}" type="pres">
      <dgm:prSet presAssocID="{5563D90D-7ACB-4FAE-ACE4-D523030CCEC2}" presName="node" presStyleLbl="node1" presStyleIdx="3" presStyleCnt="4" custScaleX="128597" custScaleY="125819" custRadScaleRad="103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66EB9-EDA2-49E0-9477-6857AD472AD1}" type="pres">
      <dgm:prSet presAssocID="{5563D90D-7ACB-4FAE-ACE4-D523030CCEC2}" presName="dummy" presStyleCnt="0"/>
      <dgm:spPr/>
    </dgm:pt>
    <dgm:pt modelId="{4A8F9929-827F-4C32-91BF-6DADE682C723}" type="pres">
      <dgm:prSet presAssocID="{2A669FE1-4CC9-48C8-A5A6-6876C25D5015}" presName="sibTrans" presStyleLbl="sibTrans2D1" presStyleIdx="3" presStyleCnt="4" custLinFactNeighborX="0" custLinFactNeighborY="-2601"/>
      <dgm:spPr/>
      <dgm:t>
        <a:bodyPr/>
        <a:lstStyle/>
        <a:p>
          <a:endParaRPr lang="ru-RU"/>
        </a:p>
      </dgm:t>
    </dgm:pt>
  </dgm:ptLst>
  <dgm:cxnLst>
    <dgm:cxn modelId="{B085ECEA-1A22-4364-8B5E-672D425AD295}" type="presOf" srcId="{21B331D7-4396-4F69-9440-6EF69F653382}" destId="{565BB46C-27F3-41C5-A2BD-C0E069D94D88}" srcOrd="0" destOrd="0" presId="urn:microsoft.com/office/officeart/2005/8/layout/radial6"/>
    <dgm:cxn modelId="{4AA03973-D0C6-460E-8072-CF362ABE7D0E}" type="presOf" srcId="{5563D90D-7ACB-4FAE-ACE4-D523030CCEC2}" destId="{7848367C-782D-45D2-83E8-D06D0BEC7721}" srcOrd="0" destOrd="0" presId="urn:microsoft.com/office/officeart/2005/8/layout/radial6"/>
    <dgm:cxn modelId="{7D03532B-AE3A-4EBD-B4C7-46027C13B6B1}" srcId="{21B331D7-4396-4F69-9440-6EF69F653382}" destId="{AA2E48E1-B8F1-4A38-BB50-24639B8FD490}" srcOrd="0" destOrd="0" parTransId="{B012658D-4BE6-4AD9-8A92-CBC640C33D6B}" sibTransId="{5287A64B-775C-4F53-8A4D-7454C7B4BD3C}"/>
    <dgm:cxn modelId="{8BB5423A-B8BC-4B26-9873-6C628CF955D4}" srcId="{AA2E48E1-B8F1-4A38-BB50-24639B8FD490}" destId="{5563D90D-7ACB-4FAE-ACE4-D523030CCEC2}" srcOrd="3" destOrd="0" parTransId="{F3695AA9-DDBF-41F1-BD4C-3528EDD5FDF1}" sibTransId="{2A669FE1-4CC9-48C8-A5A6-6876C25D5015}"/>
    <dgm:cxn modelId="{A135FA7F-1EB1-49E4-9847-D57C0E9A0E12}" type="presOf" srcId="{C7D5CFEE-4294-468F-96DA-D2BC3E379E47}" destId="{6FE6CCFF-D028-405E-9DEB-51089A735A99}" srcOrd="0" destOrd="0" presId="urn:microsoft.com/office/officeart/2005/8/layout/radial6"/>
    <dgm:cxn modelId="{FC43BB9D-22AE-428E-8650-93CD7418587A}" type="presOf" srcId="{0DFBA704-6FF3-4D24-876F-16118CFC857F}" destId="{F94BCAD3-64BA-430B-8C1D-567143AC286B}" srcOrd="0" destOrd="0" presId="urn:microsoft.com/office/officeart/2005/8/layout/radial6"/>
    <dgm:cxn modelId="{777DA9A1-3936-4803-9120-7F93B798445A}" type="presOf" srcId="{EE33251C-EE64-4DBB-B3E2-271FE0E9C4E9}" destId="{F1E36EB9-EC6E-47F9-8CCE-100A5938B0E9}" srcOrd="0" destOrd="0" presId="urn:microsoft.com/office/officeart/2005/8/layout/radial6"/>
    <dgm:cxn modelId="{15FDD013-7199-4C27-AF6C-96A04AC4F485}" type="presOf" srcId="{A653D943-DA65-4762-B9E7-42E257AACEA3}" destId="{16BD8D41-94C3-4CE9-8968-B7FCC392B4F2}" srcOrd="0" destOrd="0" presId="urn:microsoft.com/office/officeart/2005/8/layout/radial6"/>
    <dgm:cxn modelId="{B6B8A523-4BA1-467E-868B-66AD93A7C212}" srcId="{AA2E48E1-B8F1-4A38-BB50-24639B8FD490}" destId="{C7D5CFEE-4294-468F-96DA-D2BC3E379E47}" srcOrd="0" destOrd="0" parTransId="{EDFEC311-9EE2-4204-9E47-4CAE2C847717}" sibTransId="{EE33251C-EE64-4DBB-B3E2-271FE0E9C4E9}"/>
    <dgm:cxn modelId="{74D24D58-48D7-4029-B76B-9D4EF4762A91}" type="presOf" srcId="{2A669FE1-4CC9-48C8-A5A6-6876C25D5015}" destId="{4A8F9929-827F-4C32-91BF-6DADE682C723}" srcOrd="0" destOrd="0" presId="urn:microsoft.com/office/officeart/2005/8/layout/radial6"/>
    <dgm:cxn modelId="{E0E6E008-E15D-4C78-8BBD-E14D14A370C0}" srcId="{AA2E48E1-B8F1-4A38-BB50-24639B8FD490}" destId="{0DFBA704-6FF3-4D24-876F-16118CFC857F}" srcOrd="1" destOrd="0" parTransId="{77D6DA96-D1AC-46A2-A931-EF9D501A618E}" sibTransId="{A653D943-DA65-4762-B9E7-42E257AACEA3}"/>
    <dgm:cxn modelId="{4DDC0F84-BF6C-4BB8-A4C0-31725CDC1A52}" type="presOf" srcId="{84BDF5F6-E898-41E0-9501-35083CB92741}" destId="{2EFFD1DC-0A5A-4BF9-8381-3B5939A89510}" srcOrd="0" destOrd="0" presId="urn:microsoft.com/office/officeart/2005/8/layout/radial6"/>
    <dgm:cxn modelId="{99DD762F-B489-4840-9F51-39E3040743D0}" srcId="{AA2E48E1-B8F1-4A38-BB50-24639B8FD490}" destId="{84554E5C-B8B5-442C-BBD2-EBA740BC164B}" srcOrd="2" destOrd="0" parTransId="{E67F213F-FFD9-4FF5-99E4-DCC133853476}" sibTransId="{84BDF5F6-E898-41E0-9501-35083CB92741}"/>
    <dgm:cxn modelId="{07415178-2CB5-43B9-A04D-91F8E070A5B3}" type="presOf" srcId="{AA2E48E1-B8F1-4A38-BB50-24639B8FD490}" destId="{57E0E2DC-E421-4752-A19B-64EB0EB83110}" srcOrd="0" destOrd="0" presId="urn:microsoft.com/office/officeart/2005/8/layout/radial6"/>
    <dgm:cxn modelId="{36D23F8E-3949-4A27-8264-3D7AFC3CCD03}" type="presOf" srcId="{84554E5C-B8B5-442C-BBD2-EBA740BC164B}" destId="{07292552-80F2-4935-B7FC-B1078925C4DE}" srcOrd="0" destOrd="0" presId="urn:microsoft.com/office/officeart/2005/8/layout/radial6"/>
    <dgm:cxn modelId="{D5DBA808-0B29-462E-9358-275125BF78C9}" type="presParOf" srcId="{565BB46C-27F3-41C5-A2BD-C0E069D94D88}" destId="{57E0E2DC-E421-4752-A19B-64EB0EB83110}" srcOrd="0" destOrd="0" presId="urn:microsoft.com/office/officeart/2005/8/layout/radial6"/>
    <dgm:cxn modelId="{F21DA097-1C04-4EB5-B11C-7864850BFDB2}" type="presParOf" srcId="{565BB46C-27F3-41C5-A2BD-C0E069D94D88}" destId="{6FE6CCFF-D028-405E-9DEB-51089A735A99}" srcOrd="1" destOrd="0" presId="urn:microsoft.com/office/officeart/2005/8/layout/radial6"/>
    <dgm:cxn modelId="{1E0A60A2-48E6-411B-BF37-DEDC28ADA1A6}" type="presParOf" srcId="{565BB46C-27F3-41C5-A2BD-C0E069D94D88}" destId="{D17A38C2-C820-4363-B857-9399272BBA68}" srcOrd="2" destOrd="0" presId="urn:microsoft.com/office/officeart/2005/8/layout/radial6"/>
    <dgm:cxn modelId="{CBA94226-8A85-4BB4-96D5-F7E464FB82DA}" type="presParOf" srcId="{565BB46C-27F3-41C5-A2BD-C0E069D94D88}" destId="{F1E36EB9-EC6E-47F9-8CCE-100A5938B0E9}" srcOrd="3" destOrd="0" presId="urn:microsoft.com/office/officeart/2005/8/layout/radial6"/>
    <dgm:cxn modelId="{5FC6B0B9-F21C-4E10-B04B-491C40AA1D93}" type="presParOf" srcId="{565BB46C-27F3-41C5-A2BD-C0E069D94D88}" destId="{F94BCAD3-64BA-430B-8C1D-567143AC286B}" srcOrd="4" destOrd="0" presId="urn:microsoft.com/office/officeart/2005/8/layout/radial6"/>
    <dgm:cxn modelId="{0C98EF9E-72F8-4AFF-8F58-5B0F978792C6}" type="presParOf" srcId="{565BB46C-27F3-41C5-A2BD-C0E069D94D88}" destId="{F703EE15-3A96-44A4-960C-F85A0CA44CF1}" srcOrd="5" destOrd="0" presId="urn:microsoft.com/office/officeart/2005/8/layout/radial6"/>
    <dgm:cxn modelId="{E908B90F-DFF7-4FCA-8881-4252C28E4553}" type="presParOf" srcId="{565BB46C-27F3-41C5-A2BD-C0E069D94D88}" destId="{16BD8D41-94C3-4CE9-8968-B7FCC392B4F2}" srcOrd="6" destOrd="0" presId="urn:microsoft.com/office/officeart/2005/8/layout/radial6"/>
    <dgm:cxn modelId="{330C3C38-C6B1-4420-A0AF-8D586DDC2851}" type="presParOf" srcId="{565BB46C-27F3-41C5-A2BD-C0E069D94D88}" destId="{07292552-80F2-4935-B7FC-B1078925C4DE}" srcOrd="7" destOrd="0" presId="urn:microsoft.com/office/officeart/2005/8/layout/radial6"/>
    <dgm:cxn modelId="{8B70D996-747B-4C43-9B4D-323653454A41}" type="presParOf" srcId="{565BB46C-27F3-41C5-A2BD-C0E069D94D88}" destId="{9CD516B8-625B-4D13-8F4A-2517FF5BFE52}" srcOrd="8" destOrd="0" presId="urn:microsoft.com/office/officeart/2005/8/layout/radial6"/>
    <dgm:cxn modelId="{F654328C-70B5-4B98-82C5-8AF8FF9B3387}" type="presParOf" srcId="{565BB46C-27F3-41C5-A2BD-C0E069D94D88}" destId="{2EFFD1DC-0A5A-4BF9-8381-3B5939A89510}" srcOrd="9" destOrd="0" presId="urn:microsoft.com/office/officeart/2005/8/layout/radial6"/>
    <dgm:cxn modelId="{BCA80C2E-01ED-4E77-8FEB-6FE8DF6349F7}" type="presParOf" srcId="{565BB46C-27F3-41C5-A2BD-C0E069D94D88}" destId="{7848367C-782D-45D2-83E8-D06D0BEC7721}" srcOrd="10" destOrd="0" presId="urn:microsoft.com/office/officeart/2005/8/layout/radial6"/>
    <dgm:cxn modelId="{22217B8D-7B45-488C-878B-771C86FE1810}" type="presParOf" srcId="{565BB46C-27F3-41C5-A2BD-C0E069D94D88}" destId="{6A466EB9-EDA2-49E0-9477-6857AD472AD1}" srcOrd="11" destOrd="0" presId="urn:microsoft.com/office/officeart/2005/8/layout/radial6"/>
    <dgm:cxn modelId="{56E0A03D-6792-4308-98AA-4E5D920A239C}" type="presParOf" srcId="{565BB46C-27F3-41C5-A2BD-C0E069D94D88}" destId="{4A8F9929-827F-4C32-91BF-6DADE682C72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99E74E-5710-4401-91AB-4CBA8AC3F5D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D8CFC8-B7A4-4B34-A1FB-5C7FD05FCC5F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УЧАСТНИКИ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628D9-2128-49ED-B2D0-92A22CF442D8}" type="parTrans" cxnId="{3A0898D1-11FF-4005-9B82-834230625CA1}">
      <dgm:prSet/>
      <dgm:spPr/>
      <dgm:t>
        <a:bodyPr/>
        <a:lstStyle/>
        <a:p>
          <a:endParaRPr lang="ru-RU"/>
        </a:p>
      </dgm:t>
    </dgm:pt>
    <dgm:pt modelId="{315D2337-7025-4D1E-A9FE-183E97CF1C3E}" type="sibTrans" cxnId="{3A0898D1-11FF-4005-9B82-834230625CA1}">
      <dgm:prSet/>
      <dgm:spPr/>
      <dgm:t>
        <a:bodyPr/>
        <a:lstStyle/>
        <a:p>
          <a:endParaRPr lang="ru-RU"/>
        </a:p>
      </dgm:t>
    </dgm:pt>
    <dgm:pt modelId="{F46480B5-FB28-4B32-951C-D8B47E55795A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Ученые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B1F6E-54BA-4D9C-B624-A750C3D0D523}" type="parTrans" cxnId="{38673ABB-FE23-4212-99C6-1CD016B16844}">
      <dgm:prSet/>
      <dgm:spPr/>
      <dgm:t>
        <a:bodyPr/>
        <a:lstStyle/>
        <a:p>
          <a:endParaRPr lang="ru-RU"/>
        </a:p>
      </dgm:t>
    </dgm:pt>
    <dgm:pt modelId="{C24B98E0-350F-426D-ACE3-D60F110B2DA7}" type="sibTrans" cxnId="{38673ABB-FE23-4212-99C6-1CD016B16844}">
      <dgm:prSet/>
      <dgm:spPr/>
      <dgm:t>
        <a:bodyPr/>
        <a:lstStyle/>
        <a:p>
          <a:endParaRPr lang="ru-RU"/>
        </a:p>
      </dgm:t>
    </dgm:pt>
    <dgm:pt modelId="{394B2D7D-4493-44F9-8B59-1892E05CB9B2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Практикующие юристы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0AC998-102A-456D-B72E-785EC57F7AE3}" type="parTrans" cxnId="{659CD4CE-6EDB-4648-B414-9B2BCC57CADB}">
      <dgm:prSet/>
      <dgm:spPr/>
      <dgm:t>
        <a:bodyPr/>
        <a:lstStyle/>
        <a:p>
          <a:endParaRPr lang="ru-RU"/>
        </a:p>
      </dgm:t>
    </dgm:pt>
    <dgm:pt modelId="{02ECD168-62BC-4612-9EC3-5CA822665A47}" type="sibTrans" cxnId="{659CD4CE-6EDB-4648-B414-9B2BCC57CADB}">
      <dgm:prSet/>
      <dgm:spPr/>
      <dgm:t>
        <a:bodyPr/>
        <a:lstStyle/>
        <a:p>
          <a:endParaRPr lang="ru-RU"/>
        </a:p>
      </dgm:t>
    </dgm:pt>
    <dgm:pt modelId="{84A9FF8A-C24F-49F8-841D-8903CC5A44CD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Представители Министерств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4B2FA9-7518-4C18-A65B-998520BADB48}" type="parTrans" cxnId="{21806C1E-4841-4432-B372-6E1664E76C11}">
      <dgm:prSet/>
      <dgm:spPr/>
      <dgm:t>
        <a:bodyPr/>
        <a:lstStyle/>
        <a:p>
          <a:endParaRPr lang="ru-RU"/>
        </a:p>
      </dgm:t>
    </dgm:pt>
    <dgm:pt modelId="{029EAD17-85E8-4E12-9AE9-4DDB0D73DFB8}" type="sibTrans" cxnId="{21806C1E-4841-4432-B372-6E1664E76C11}">
      <dgm:prSet/>
      <dgm:spPr/>
      <dgm:t>
        <a:bodyPr/>
        <a:lstStyle/>
        <a:p>
          <a:endParaRPr lang="ru-RU"/>
        </a:p>
      </dgm:t>
    </dgm:pt>
    <dgm:pt modelId="{E62A9963-E4FF-4A6E-810A-433236BE7D79}">
      <dgm:prSet phldrT="[Текст]"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Аспиранты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FBC05A-F68B-4D1E-9B98-F005CECE1099}" type="parTrans" cxnId="{BC143B4B-96DE-4D5B-A4B0-BFDAEC214ECF}">
      <dgm:prSet/>
      <dgm:spPr/>
      <dgm:t>
        <a:bodyPr/>
        <a:lstStyle/>
        <a:p>
          <a:endParaRPr lang="ru-RU"/>
        </a:p>
      </dgm:t>
    </dgm:pt>
    <dgm:pt modelId="{6D42BF4C-2581-4FC8-8C70-6FAFD79A419F}" type="sibTrans" cxnId="{BC143B4B-96DE-4D5B-A4B0-BFDAEC214ECF}">
      <dgm:prSet/>
      <dgm:spPr/>
      <dgm:t>
        <a:bodyPr/>
        <a:lstStyle/>
        <a:p>
          <a:endParaRPr lang="ru-RU"/>
        </a:p>
      </dgm:t>
    </dgm:pt>
    <dgm:pt modelId="{E0387841-7836-45AD-BE33-D29AFCD3C0FD}">
      <dgm:prSet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Работники учебно-методических управлений ВУЗов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93D379-7F3B-4612-AEAB-C0A7FCAFACDD}" type="parTrans" cxnId="{D2F2B3C0-0F21-4CE9-8964-4BBBF8CB38EB}">
      <dgm:prSet/>
      <dgm:spPr/>
      <dgm:t>
        <a:bodyPr/>
        <a:lstStyle/>
        <a:p>
          <a:endParaRPr lang="ru-RU"/>
        </a:p>
      </dgm:t>
    </dgm:pt>
    <dgm:pt modelId="{3D2670B6-355C-432A-B3E7-AB3B2EF4B7E4}" type="sibTrans" cxnId="{D2F2B3C0-0F21-4CE9-8964-4BBBF8CB38EB}">
      <dgm:prSet/>
      <dgm:spPr/>
      <dgm:t>
        <a:bodyPr/>
        <a:lstStyle/>
        <a:p>
          <a:endParaRPr lang="ru-RU"/>
        </a:p>
      </dgm:t>
    </dgm:pt>
    <dgm:pt modelId="{CF141AB5-2B88-4C25-B1F3-A63F0ED5EB70}">
      <dgm:prSet custT="1"/>
      <dgm:spPr/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Преподаватели</a:t>
          </a:r>
          <a:endParaRPr lang="ru-RU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BF9B38-E06E-4367-9403-35CF1C75EC96}" type="parTrans" cxnId="{538C20E6-0427-480A-89D8-00E8E7242920}">
      <dgm:prSet/>
      <dgm:spPr/>
      <dgm:t>
        <a:bodyPr/>
        <a:lstStyle/>
        <a:p>
          <a:endParaRPr lang="ru-RU"/>
        </a:p>
      </dgm:t>
    </dgm:pt>
    <dgm:pt modelId="{5993D5D0-6068-4398-8EFF-9ECF7F0FBA79}" type="sibTrans" cxnId="{538C20E6-0427-480A-89D8-00E8E7242920}">
      <dgm:prSet/>
      <dgm:spPr/>
      <dgm:t>
        <a:bodyPr/>
        <a:lstStyle/>
        <a:p>
          <a:endParaRPr lang="ru-RU"/>
        </a:p>
      </dgm:t>
    </dgm:pt>
    <dgm:pt modelId="{9D3C41CD-CEC0-4124-86F8-0AE353937BEB}" type="pres">
      <dgm:prSet presAssocID="{E199E74E-5710-4401-91AB-4CBA8AC3F5D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503C3-2C98-462E-BF57-29C886A03CDD}" type="pres">
      <dgm:prSet presAssocID="{E199E74E-5710-4401-91AB-4CBA8AC3F5DF}" presName="radial" presStyleCnt="0">
        <dgm:presLayoutVars>
          <dgm:animLvl val="ctr"/>
        </dgm:presLayoutVars>
      </dgm:prSet>
      <dgm:spPr/>
    </dgm:pt>
    <dgm:pt modelId="{4C93E2FD-0CA4-43C3-B4EB-12C4A3C04A16}" type="pres">
      <dgm:prSet presAssocID="{EAD8CFC8-B7A4-4B34-A1FB-5C7FD05FCC5F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02D6D267-B16E-4AB5-8190-149431A8484E}" type="pres">
      <dgm:prSet presAssocID="{F46480B5-FB28-4B32-951C-D8B47E55795A}" presName="node" presStyleLbl="vennNode1" presStyleIdx="1" presStyleCnt="7" custScaleX="111265" custScaleY="107494" custRadScaleRad="93693" custRadScaleInc="-103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A034B-4B88-42A7-9EAD-14A8D6EDE773}" type="pres">
      <dgm:prSet presAssocID="{CF141AB5-2B88-4C25-B1F3-A63F0ED5EB70}" presName="node" presStyleLbl="vennNode1" presStyleIdx="2" presStyleCnt="7" custScaleX="110865" custScaleY="113755" custRadScaleRad="90165" custRadScaleInc="206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88067-9E7E-43D8-B727-50B1C3C7C4A5}" type="pres">
      <dgm:prSet presAssocID="{E0387841-7836-45AD-BE33-D29AFCD3C0FD}" presName="node" presStyleLbl="vennNode1" presStyleIdx="3" presStyleCnt="7" custScaleX="118110" custScaleY="115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BE261-2AB1-4CF4-91C8-62E7BF90874F}" type="pres">
      <dgm:prSet presAssocID="{394B2D7D-4493-44F9-8B59-1892E05CB9B2}" presName="node" presStyleLbl="vennNode1" presStyleIdx="4" presStyleCnt="7" custScaleX="112681" custScaleY="110498" custRadScaleRad="96756" custRadScaleInc="-196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7B7D4-6F79-4CB2-8273-028D50B887B4}" type="pres">
      <dgm:prSet presAssocID="{84A9FF8A-C24F-49F8-841D-8903CC5A44CD}" presName="node" presStyleLbl="vennNode1" presStyleIdx="5" presStyleCnt="7" custScaleX="108039" custScaleY="113991" custRadScaleRad="91672" custRadScaleInc="197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727CA-7163-4721-895E-110DFCEC6E89}" type="pres">
      <dgm:prSet presAssocID="{E62A9963-E4FF-4A6E-810A-433236BE7D79}" presName="node" presStyleLbl="vennNode1" presStyleIdx="6" presStyleCnt="7" custScaleX="111263" custScaleY="106832" custRadScaleRad="94638" custRadScaleInc="-92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FF0B28-CCD3-44B0-900B-5656D20DC5FD}" type="presOf" srcId="{EAD8CFC8-B7A4-4B34-A1FB-5C7FD05FCC5F}" destId="{4C93E2FD-0CA4-43C3-B4EB-12C4A3C04A16}" srcOrd="0" destOrd="0" presId="urn:microsoft.com/office/officeart/2005/8/layout/radial3"/>
    <dgm:cxn modelId="{0258F552-7D60-4DBC-A2FE-DB67C0DE4832}" type="presOf" srcId="{394B2D7D-4493-44F9-8B59-1892E05CB9B2}" destId="{8E6BE261-2AB1-4CF4-91C8-62E7BF90874F}" srcOrd="0" destOrd="0" presId="urn:microsoft.com/office/officeart/2005/8/layout/radial3"/>
    <dgm:cxn modelId="{FD08DAD1-498E-42F1-B3EA-22C04CE1B587}" type="presOf" srcId="{84A9FF8A-C24F-49F8-841D-8903CC5A44CD}" destId="{5A57B7D4-6F79-4CB2-8273-028D50B887B4}" srcOrd="0" destOrd="0" presId="urn:microsoft.com/office/officeart/2005/8/layout/radial3"/>
    <dgm:cxn modelId="{538C20E6-0427-480A-89D8-00E8E7242920}" srcId="{EAD8CFC8-B7A4-4B34-A1FB-5C7FD05FCC5F}" destId="{CF141AB5-2B88-4C25-B1F3-A63F0ED5EB70}" srcOrd="1" destOrd="0" parTransId="{12BF9B38-E06E-4367-9403-35CF1C75EC96}" sibTransId="{5993D5D0-6068-4398-8EFF-9ECF7F0FBA79}"/>
    <dgm:cxn modelId="{21806C1E-4841-4432-B372-6E1664E76C11}" srcId="{EAD8CFC8-B7A4-4B34-A1FB-5C7FD05FCC5F}" destId="{84A9FF8A-C24F-49F8-841D-8903CC5A44CD}" srcOrd="4" destOrd="0" parTransId="{514B2FA9-7518-4C18-A65B-998520BADB48}" sibTransId="{029EAD17-85E8-4E12-9AE9-4DDB0D73DFB8}"/>
    <dgm:cxn modelId="{D2F2B3C0-0F21-4CE9-8964-4BBBF8CB38EB}" srcId="{EAD8CFC8-B7A4-4B34-A1FB-5C7FD05FCC5F}" destId="{E0387841-7836-45AD-BE33-D29AFCD3C0FD}" srcOrd="2" destOrd="0" parTransId="{D793D379-7F3B-4612-AEAB-C0A7FCAFACDD}" sibTransId="{3D2670B6-355C-432A-B3E7-AB3B2EF4B7E4}"/>
    <dgm:cxn modelId="{659CD4CE-6EDB-4648-B414-9B2BCC57CADB}" srcId="{EAD8CFC8-B7A4-4B34-A1FB-5C7FD05FCC5F}" destId="{394B2D7D-4493-44F9-8B59-1892E05CB9B2}" srcOrd="3" destOrd="0" parTransId="{1A0AC998-102A-456D-B72E-785EC57F7AE3}" sibTransId="{02ECD168-62BC-4612-9EC3-5CA822665A47}"/>
    <dgm:cxn modelId="{3A0898D1-11FF-4005-9B82-834230625CA1}" srcId="{E199E74E-5710-4401-91AB-4CBA8AC3F5DF}" destId="{EAD8CFC8-B7A4-4B34-A1FB-5C7FD05FCC5F}" srcOrd="0" destOrd="0" parTransId="{7BA628D9-2128-49ED-B2D0-92A22CF442D8}" sibTransId="{315D2337-7025-4D1E-A9FE-183E97CF1C3E}"/>
    <dgm:cxn modelId="{38673ABB-FE23-4212-99C6-1CD016B16844}" srcId="{EAD8CFC8-B7A4-4B34-A1FB-5C7FD05FCC5F}" destId="{F46480B5-FB28-4B32-951C-D8B47E55795A}" srcOrd="0" destOrd="0" parTransId="{FFAB1F6E-54BA-4D9C-B624-A750C3D0D523}" sibTransId="{C24B98E0-350F-426D-ACE3-D60F110B2DA7}"/>
    <dgm:cxn modelId="{42C58FBF-4C47-4078-8800-384D549B9932}" type="presOf" srcId="{E62A9963-E4FF-4A6E-810A-433236BE7D79}" destId="{ACB727CA-7163-4721-895E-110DFCEC6E89}" srcOrd="0" destOrd="0" presId="urn:microsoft.com/office/officeart/2005/8/layout/radial3"/>
    <dgm:cxn modelId="{E30E0225-F5AC-4D16-879C-5BAF001D64DF}" type="presOf" srcId="{F46480B5-FB28-4B32-951C-D8B47E55795A}" destId="{02D6D267-B16E-4AB5-8190-149431A8484E}" srcOrd="0" destOrd="0" presId="urn:microsoft.com/office/officeart/2005/8/layout/radial3"/>
    <dgm:cxn modelId="{BC143B4B-96DE-4D5B-A4B0-BFDAEC214ECF}" srcId="{EAD8CFC8-B7A4-4B34-A1FB-5C7FD05FCC5F}" destId="{E62A9963-E4FF-4A6E-810A-433236BE7D79}" srcOrd="5" destOrd="0" parTransId="{40FBC05A-F68B-4D1E-9B98-F005CECE1099}" sibTransId="{6D42BF4C-2581-4FC8-8C70-6FAFD79A419F}"/>
    <dgm:cxn modelId="{6E08569C-31A1-49A2-92DA-59C6ADC04441}" type="presOf" srcId="{E0387841-7836-45AD-BE33-D29AFCD3C0FD}" destId="{66A88067-9E7E-43D8-B727-50B1C3C7C4A5}" srcOrd="0" destOrd="0" presId="urn:microsoft.com/office/officeart/2005/8/layout/radial3"/>
    <dgm:cxn modelId="{BAB05506-1AA4-4A98-B445-2B6B80E7E4C8}" type="presOf" srcId="{CF141AB5-2B88-4C25-B1F3-A63F0ED5EB70}" destId="{1EFA034B-4B88-42A7-9EAD-14A8D6EDE773}" srcOrd="0" destOrd="0" presId="urn:microsoft.com/office/officeart/2005/8/layout/radial3"/>
    <dgm:cxn modelId="{16FAFE1A-8F4C-4F61-BEB7-5C8D938787AA}" type="presOf" srcId="{E199E74E-5710-4401-91AB-4CBA8AC3F5DF}" destId="{9D3C41CD-CEC0-4124-86F8-0AE353937BEB}" srcOrd="0" destOrd="0" presId="urn:microsoft.com/office/officeart/2005/8/layout/radial3"/>
    <dgm:cxn modelId="{FC5BE547-1B88-467C-B550-392E10F0EA42}" type="presParOf" srcId="{9D3C41CD-CEC0-4124-86F8-0AE353937BEB}" destId="{CB1503C3-2C98-462E-BF57-29C886A03CDD}" srcOrd="0" destOrd="0" presId="urn:microsoft.com/office/officeart/2005/8/layout/radial3"/>
    <dgm:cxn modelId="{A57502BB-2833-4B41-A7E2-4EC4B883DA6F}" type="presParOf" srcId="{CB1503C3-2C98-462E-BF57-29C886A03CDD}" destId="{4C93E2FD-0CA4-43C3-B4EB-12C4A3C04A16}" srcOrd="0" destOrd="0" presId="urn:microsoft.com/office/officeart/2005/8/layout/radial3"/>
    <dgm:cxn modelId="{509C2065-13C4-466F-ABC7-2251E12E9868}" type="presParOf" srcId="{CB1503C3-2C98-462E-BF57-29C886A03CDD}" destId="{02D6D267-B16E-4AB5-8190-149431A8484E}" srcOrd="1" destOrd="0" presId="urn:microsoft.com/office/officeart/2005/8/layout/radial3"/>
    <dgm:cxn modelId="{F2C851D6-3DD5-48F2-AAEB-2FFD28036031}" type="presParOf" srcId="{CB1503C3-2C98-462E-BF57-29C886A03CDD}" destId="{1EFA034B-4B88-42A7-9EAD-14A8D6EDE773}" srcOrd="2" destOrd="0" presId="urn:microsoft.com/office/officeart/2005/8/layout/radial3"/>
    <dgm:cxn modelId="{B287DE05-CA97-4747-948B-A1B1FFCE8C37}" type="presParOf" srcId="{CB1503C3-2C98-462E-BF57-29C886A03CDD}" destId="{66A88067-9E7E-43D8-B727-50B1C3C7C4A5}" srcOrd="3" destOrd="0" presId="urn:microsoft.com/office/officeart/2005/8/layout/radial3"/>
    <dgm:cxn modelId="{272F1EAE-51DF-4811-A031-7A14D8663A3E}" type="presParOf" srcId="{CB1503C3-2C98-462E-BF57-29C886A03CDD}" destId="{8E6BE261-2AB1-4CF4-91C8-62E7BF90874F}" srcOrd="4" destOrd="0" presId="urn:microsoft.com/office/officeart/2005/8/layout/radial3"/>
    <dgm:cxn modelId="{5F73CD90-1FCC-4909-8E37-A692D6ED480F}" type="presParOf" srcId="{CB1503C3-2C98-462E-BF57-29C886A03CDD}" destId="{5A57B7D4-6F79-4CB2-8273-028D50B887B4}" srcOrd="5" destOrd="0" presId="urn:microsoft.com/office/officeart/2005/8/layout/radial3"/>
    <dgm:cxn modelId="{4A94792B-0E51-43EA-85CA-0039A867EF71}" type="presParOf" srcId="{CB1503C3-2C98-462E-BF57-29C886A03CDD}" destId="{ACB727CA-7163-4721-895E-110DFCEC6E8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27F6-2592-4EA7-981B-04963A29A39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02954-0AEC-4A58-BED5-6D07BAEF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4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02954-0AEC-4A58-BED5-6D07BAEF35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4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1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6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4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6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4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7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31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47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9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1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7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63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8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6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5AB95B-3824-44F6-9EF1-18B86CA75104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FA3D60-78D7-486F-AC75-4548D7026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2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062" y="211015"/>
            <a:ext cx="8642838" cy="68404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41810" y="465075"/>
            <a:ext cx="397871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модель: СТРУКТУРА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257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в рамках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Московского юридического форума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проводится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Научно-образовательная сессия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которая включает в себя проведение комплекса мероприятий научно-практического и методического характера, посвященных актуальным вопросам реализации образовательной деятельности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ВУЗа.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582465"/>
              </p:ext>
            </p:extLst>
          </p:nvPr>
        </p:nvGraphicFramePr>
        <p:xfrm>
          <a:off x="838200" y="2312988"/>
          <a:ext cx="5179423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16673283"/>
              </p:ext>
            </p:extLst>
          </p:nvPr>
        </p:nvGraphicFramePr>
        <p:xfrm>
          <a:off x="6810102" y="2168434"/>
          <a:ext cx="4238171" cy="4434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86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381078"/>
            <a:ext cx="8748346" cy="609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8571" y="-113212"/>
            <a:ext cx="9144000" cy="13937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Университете имени О.Е.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Кутафина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(МГЮА) реализуется 24 программы магистратуры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5723083"/>
              </p:ext>
            </p:extLst>
          </p:nvPr>
        </p:nvGraphicFramePr>
        <p:xfrm>
          <a:off x="357051" y="374470"/>
          <a:ext cx="9440092" cy="6392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4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создан ряд уникальных магистерских программ: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043321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6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-253184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структуру Университета входят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кафедр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23211"/>
              </p:ext>
            </p:extLst>
          </p:nvPr>
        </p:nvGraphicFramePr>
        <p:xfrm>
          <a:off x="0" y="766354"/>
          <a:ext cx="10776857" cy="5643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2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531" y="4173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новых направлений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166046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4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492" y="-168793"/>
            <a:ext cx="10515600" cy="13255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Университет производит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асширение спектра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практикоориентированной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учебной деятельности по направлению подготовки 40.03.01 «Юриспруденция» уровень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159685"/>
              </p:ext>
            </p:extLst>
          </p:nvPr>
        </p:nvGraphicFramePr>
        <p:xfrm>
          <a:off x="1959428" y="2272937"/>
          <a:ext cx="7001692" cy="3869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2360023" y="1002285"/>
            <a:ext cx="1785257" cy="1680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Потребности работодателя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8173054" y="833111"/>
            <a:ext cx="1828800" cy="1763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Навыки практической деятельности</a:t>
            </a:r>
            <a:endParaRPr lang="ru-RU" sz="1400" dirty="0"/>
          </a:p>
        </p:txBody>
      </p:sp>
      <p:sp>
        <p:nvSpPr>
          <p:cNvPr id="9" name="Стрелка вправо 8"/>
          <p:cNvSpPr/>
          <p:nvPr/>
        </p:nvSpPr>
        <p:spPr>
          <a:xfrm rot="2683990">
            <a:off x="3785281" y="2475393"/>
            <a:ext cx="980836" cy="64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8825845">
            <a:off x="7627914" y="2454643"/>
            <a:ext cx="935073" cy="6201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Университет имени О.Е.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Кутафина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(МГЮА) тесно сотрудничает с общественными организациями: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227459"/>
              </p:ext>
            </p:extLst>
          </p:nvPr>
        </p:nvGraphicFramePr>
        <p:xfrm>
          <a:off x="838200" y="230505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3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1455" y="377595"/>
            <a:ext cx="993530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Инновационная юриспруденция</a:t>
            </a:r>
          </a:p>
          <a:p>
            <a:pPr indent="431800" algn="just" fontAlgn="base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5901" y="1661747"/>
            <a:ext cx="2118946" cy="324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экономически-ориентированные сферы права, в том числе в контексте вызовов киберпространства (частное право, гражданское право, бизнес-право, цифровое право, экономический анализ права и пр.)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91807" y="1661746"/>
            <a:ext cx="2453054" cy="3244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международно-правовое направление (международное публичное и частное право, право интеграционных образований и пр.)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16462" y="1661746"/>
            <a:ext cx="2708030" cy="3481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биоэкономики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развития биотехнологий (медицинское право, спортивное право,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киберправо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геномные исследования и право и пр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т.е. 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автономные юридические системы знаний, это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 сливаются технологии и право, естественные науки, философия, этика, экономика и право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02993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432</TotalTime>
  <Words>643</Words>
  <Application>Microsoft Office PowerPoint</Application>
  <PresentationFormat>Широкоэкранный</PresentationFormat>
  <Paragraphs>119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В Университете имени О.Е. Кутафина (МГЮА) реализуется 24 программы магистратуры  </vt:lpstr>
      <vt:lpstr>В том числе создан ряд уникальных магистерских программ: </vt:lpstr>
      <vt:lpstr>В структуру Университета входят 36 кафедр</vt:lpstr>
      <vt:lpstr>6 новых направлений</vt:lpstr>
      <vt:lpstr>Ежегодно Университет производит расширение спектра практикоориентированной учебной деятельности по направлению подготовки 40.03.01 «Юриспруденция» уровень бакалавриата.</vt:lpstr>
      <vt:lpstr>Университет имени О.Е. Кутафина (МГЮА) тесно сотрудничает с общественными организациями:</vt:lpstr>
      <vt:lpstr>Презентация PowerPoint</vt:lpstr>
      <vt:lpstr>Ежегодно в рамках Московского юридического форума проводится Научно-образовательная сессия, которая включает в себя проведение комплекса мероприятий научно-практического и методического характера, посвященных актуальным вопросам реализации образовательной деятельности ВУЗа.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имени О.Е. Кутафина (МГЮА)предоставляет широкий спектр</dc:title>
  <dc:creator>Мельникова Виктория Николаевна</dc:creator>
  <cp:lastModifiedBy>Рязанова Елизавета Сергеевна</cp:lastModifiedBy>
  <cp:revision>42</cp:revision>
  <cp:lastPrinted>2018-10-17T14:29:45Z</cp:lastPrinted>
  <dcterms:created xsi:type="dcterms:W3CDTF">2018-10-17T08:09:39Z</dcterms:created>
  <dcterms:modified xsi:type="dcterms:W3CDTF">2020-02-03T07:50:42Z</dcterms:modified>
</cp:coreProperties>
</file>