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88" r:id="rId2"/>
    <p:sldId id="257" r:id="rId3"/>
    <p:sldId id="286" r:id="rId4"/>
    <p:sldId id="259" r:id="rId5"/>
    <p:sldId id="287" r:id="rId6"/>
    <p:sldId id="260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8886522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1265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1400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0023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08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837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2908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6625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4876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41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96398" y="57872"/>
            <a:ext cx="435119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623598" y="2285273"/>
            <a:ext cx="5811898" cy="19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623024" y="370673"/>
            <a:ext cx="5811898" cy="58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8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8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8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8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8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8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  <a:rtl val="0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0" y="1185900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68312" y="1805940"/>
            <a:ext cx="8223300" cy="3520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Международная научно-практическая конференция </a:t>
            </a:r>
            <a:endParaRPr lang="ru-RU" sz="2000" b="1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«</a:t>
            </a:r>
            <a:r>
              <a:rPr lang="ru-RU" sz="40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Нижегородские </a:t>
            </a:r>
            <a:endParaRPr lang="ru-RU" sz="4000" b="1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юридические </a:t>
            </a:r>
            <a:r>
              <a:rPr lang="ru-RU" sz="40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чтения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(по направлениям </a:t>
            </a:r>
            <a:r>
              <a:rPr lang="ru-RU" sz="24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грантовых</a:t>
            </a:r>
            <a:r>
              <a:rPr lang="ru-RU" sz="24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исследований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юридического факультета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Университета Лобачевского)»</a:t>
            </a:r>
          </a:p>
          <a:p>
            <a:pPr algn="ctr"/>
            <a:endParaRPr lang="ru-RU" sz="800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 dirty="0">
              <a:solidFill>
                <a:srgbClr val="F3F3F3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167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312" y="2352874"/>
            <a:ext cx="8223300" cy="1175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ИВАНЧЕНКО </a:t>
            </a:r>
            <a:endParaRPr lang="ru-RU" sz="3200" b="1" dirty="0" smtClean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 smtClean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Михаил </a:t>
            </a: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Васильевич </a:t>
            </a:r>
            <a:endParaRPr sz="30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8312" y="3824820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sz="18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роректор </a:t>
            </a: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 </a:t>
            </a:r>
            <a:r>
              <a:rPr lang="ru-RU" sz="18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научной работе ННГУ</a:t>
            </a:r>
            <a:endParaRPr lang="ru-RU" sz="1800" b="0" i="0" u="none" strike="noStrike" cap="none" baseline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312" y="2296452"/>
            <a:ext cx="8223300" cy="12320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ЦЫГАНОВ </a:t>
            </a:r>
            <a:endParaRPr lang="ru-RU" sz="3200" b="1" dirty="0" smtClean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 smtClean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Виктор </a:t>
            </a: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Иванович </a:t>
            </a:r>
            <a:endParaRPr sz="30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8312" y="3648262"/>
            <a:ext cx="8223300" cy="935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декан ЮФ ННГУ, кандидат юридических наук, доцент, </a:t>
            </a:r>
            <a:endParaRPr lang="ru-RU" sz="1800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18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председатель </a:t>
            </a: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Нижегородского регионального отделения </a:t>
            </a:r>
            <a:endParaRPr lang="ru-RU" sz="1800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18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Ассоциации </a:t>
            </a: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юристов России</a:t>
            </a:r>
            <a:endParaRPr lang="ru-RU" sz="1800" b="0" i="0" u="none" strike="noStrike" cap="none" baseline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368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312" y="2299235"/>
            <a:ext cx="8223300" cy="12293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БАРЫШНИКОВА </a:t>
            </a:r>
            <a:endParaRPr lang="ru-RU" sz="3200" b="1" dirty="0" smtClean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 smtClean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Елена </a:t>
            </a: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Владимировна </a:t>
            </a:r>
            <a:endParaRPr sz="30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заместитель уполномоченного по правам человека </a:t>
            </a:r>
            <a:endParaRPr lang="ru-RU" sz="1800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18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</a:t>
            </a: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Нижегородской области</a:t>
            </a:r>
            <a:endParaRPr lang="ru-RU" sz="1800" b="0" i="0" u="none" strike="noStrike" cap="none" baseline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0863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312" y="2296452"/>
            <a:ext cx="8223300" cy="12320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Тихонова </a:t>
            </a:r>
            <a:endParaRPr lang="ru-RU" sz="3200" b="1" dirty="0" smtClean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 smtClean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Светлана </a:t>
            </a: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Сергеевна </a:t>
            </a:r>
            <a:endParaRPr sz="30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заместитель декана ЮФ ННГУ по научной работе, </a:t>
            </a:r>
            <a:endParaRPr lang="ru-RU" sz="1800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18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кандидат </a:t>
            </a: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юридических наук, доцент</a:t>
            </a:r>
            <a:endParaRPr lang="ru-RU" sz="1800" b="0" i="0" u="none" strike="noStrike" cap="none" baseline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5308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0275" y="1645919"/>
            <a:ext cx="8223300" cy="1942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32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«Цифровые технологии в современном частном праве: проблемы и тенденции развития»</a:t>
            </a:r>
            <a:endParaRPr sz="30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0275" y="3588407"/>
            <a:ext cx="8223300" cy="21723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20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Василевская Людмила Юрьевна </a:t>
            </a:r>
            <a:endParaRPr lang="ru-RU" sz="2000" b="1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2000" b="1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профессор кафедры гражданского права МГЮА, </a:t>
            </a:r>
            <a:endParaRPr lang="ru-RU" sz="2000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20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доктор </a:t>
            </a:r>
            <a:r>
              <a:rPr lang="ru-RU" sz="2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юридических наук, </a:t>
            </a:r>
            <a:r>
              <a:rPr lang="ru-RU" sz="20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профессор</a:t>
            </a:r>
            <a:endParaRPr lang="ru-RU" sz="1800" i="0" u="none" strike="noStrike" cap="none" baseline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5641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16074" y="2109298"/>
            <a:ext cx="9127926" cy="2556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8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«Источники правового регулирования общественных отношений в киберпространстве»</a:t>
            </a:r>
            <a:endParaRPr sz="28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52163" y="3528549"/>
            <a:ext cx="8223300" cy="1392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20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Ефимова Людмила Георгиевна </a:t>
            </a:r>
            <a:endParaRPr lang="ru-RU" sz="2000" b="1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2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заведующая кафедрой банковского права МГЮА, </a:t>
            </a:r>
            <a:endParaRPr lang="ru-RU" sz="2000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20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доктор </a:t>
            </a:r>
            <a:r>
              <a:rPr lang="ru-RU" sz="2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юридических наук, </a:t>
            </a:r>
            <a:r>
              <a:rPr lang="ru-RU" sz="20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профессор</a:t>
            </a:r>
            <a:endParaRPr lang="ru-RU" sz="1800" i="0" u="none" strike="noStrike" cap="none" baseline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616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162" y="2352874"/>
            <a:ext cx="8104188" cy="1914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8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«Мировой опыт развития </a:t>
            </a:r>
            <a:r>
              <a:rPr lang="ru-RU" sz="2800" b="1" dirty="0" err="1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ресоциализации</a:t>
            </a:r>
            <a:r>
              <a:rPr lang="ru-RU" sz="28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endParaRPr sz="28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8237" y="3303270"/>
            <a:ext cx="8223300" cy="13683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20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Романовская Вера Борисовна </a:t>
            </a:r>
            <a:endParaRPr lang="ru-RU" sz="2000" b="1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2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заведующая кафедрой теории и истории государства и права ЮФ ННГУ, доктор юридических наук, профессор</a:t>
            </a:r>
            <a:endParaRPr lang="ru-RU" sz="180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7729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75" y="1172425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237" y="1477975"/>
            <a:ext cx="8104188" cy="241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800" b="1" dirty="0">
                <a:solidFill>
                  <a:srgbClr val="F3F3F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«Воздействие «сквозных» технологий на сферу труда»</a:t>
            </a:r>
            <a:endParaRPr sz="2800" b="1" i="0" u="none" strike="noStrike" cap="none" baseline="0" dirty="0">
              <a:solidFill>
                <a:srgbClr val="F3F3F3"/>
              </a:solidFill>
              <a:latin typeface="Roboto" panose="02000000000000000000" pitchFamily="2" charset="0"/>
              <a:ea typeface="Roboto" panose="02000000000000000000" pitchFamily="2" charset="0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0275" y="2605037"/>
            <a:ext cx="8223300" cy="27784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ru-RU" sz="20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Филипова Ирина Анатольевна </a:t>
            </a:r>
            <a:endParaRPr lang="ru-RU" sz="2000" b="1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2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доцент кафедры трудового и экологического права ЮФ ННГУ, кандидат юридических наук, </a:t>
            </a:r>
            <a:r>
              <a:rPr lang="ru-RU" sz="2000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доцент</a:t>
            </a:r>
          </a:p>
          <a:p>
            <a:pPr lvl="0" algn="ctr">
              <a:buClr>
                <a:srgbClr val="FFFFFF"/>
              </a:buClr>
              <a:buSzPct val="25000"/>
            </a:pPr>
            <a:endParaRPr lang="ru-RU" sz="1800" b="1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1800" b="1" dirty="0" smtClean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Крылов </a:t>
            </a:r>
            <a:r>
              <a:rPr lang="ru-RU" sz="18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Владимир Владимирович </a:t>
            </a:r>
            <a:endParaRPr lang="ru-RU" sz="1800" b="1" dirty="0" smtClean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algn="ctr">
              <a:buClr>
                <a:srgbClr val="FFFFFF"/>
              </a:buClr>
              <a:buSzPct val="25000"/>
            </a:pPr>
            <a:r>
              <a:rPr lang="ru-RU" sz="18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профессор кафедры прикладной математики и информатики Нижегородского филиала Национального исследовательского университета «Высшая школа экономики», доктор технических наук, профессор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3451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316</Words>
  <Application>Microsoft Office PowerPoint</Application>
  <PresentationFormat>Экран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Roboto</vt:lpstr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Светлана Тихонова</cp:lastModifiedBy>
  <cp:revision>26</cp:revision>
  <dcterms:modified xsi:type="dcterms:W3CDTF">2020-03-22T19:10:35Z</dcterms:modified>
</cp:coreProperties>
</file>