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8" autoAdjust="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a.kroshilin.NAMVD\Desktop\Новый рисунок (92)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l="5769" t="2794" r="5769" b="6002"/>
          <a:stretch>
            <a:fillRect/>
          </a:stretch>
        </p:blipFill>
        <p:spPr bwMode="auto">
          <a:xfrm>
            <a:off x="2197862" y="1412776"/>
            <a:ext cx="3754123" cy="532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k.zachvatova\Downloads\Kabyshev-Sergej-Vladimirovi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10380" y="2000240"/>
            <a:ext cx="3000396" cy="389586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66910" y="214290"/>
            <a:ext cx="814393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Приветственное слово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Председателя Комитета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Государственной Думы по науке и высшему образованию 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Кабышева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Сергея Владимировича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a.kroshilin.NAMVD\Desktop\Новый рисунок (9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7017" t="5098" r="7018" b="6958"/>
          <a:stretch>
            <a:fillRect/>
          </a:stretch>
        </p:blipFill>
        <p:spPr bwMode="auto">
          <a:xfrm>
            <a:off x="2095472" y="714356"/>
            <a:ext cx="4000528" cy="573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8175" t="5128" r="8884" b="6410"/>
          <a:stretch>
            <a:fillRect/>
          </a:stretch>
        </p:blipFill>
        <p:spPr bwMode="auto">
          <a:xfrm>
            <a:off x="6355870" y="714356"/>
            <a:ext cx="3844192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a.kroshilin.NAMVD\Desktop\Новый рисунок (9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31504" y="133305"/>
            <a:ext cx="79592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Приветственное слово </a:t>
            </a:r>
          </a:p>
          <a:p>
            <a:pPr algn="ctr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врио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начальника Нижегородской академии МВД России, генерал-майора полиции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Ткаченко Григория Григорьевича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/>
          <a:srcRect l="5320" t="28302" r="68075" b="9459"/>
          <a:stretch>
            <a:fillRect/>
          </a:stretch>
        </p:blipFill>
        <p:spPr bwMode="auto">
          <a:xfrm>
            <a:off x="1738282" y="1263294"/>
            <a:ext cx="4143404" cy="545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/>
          <a:srcRect l="36328" t="20833" r="35547" b="12500"/>
          <a:stretch>
            <a:fillRect/>
          </a:stretch>
        </p:blipFill>
        <p:spPr bwMode="auto">
          <a:xfrm>
            <a:off x="6238876" y="1285860"/>
            <a:ext cx="4071966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763" y="7894"/>
            <a:ext cx="923201" cy="136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a.kroshilin.NAMVD\Desktop\Новый рисунок (9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" t="2417" b="4843"/>
          <a:stretch/>
        </p:blipFill>
        <p:spPr bwMode="auto">
          <a:xfrm>
            <a:off x="6329266" y="1412776"/>
            <a:ext cx="4028943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66844" y="142852"/>
            <a:ext cx="885831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Приветственное слово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ректора Национального исследовательского Нижегородского государственного университета им. Н.И. </a:t>
            </a:r>
            <a:r>
              <a:rPr lang="ru-RU" sz="1700">
                <a:latin typeface="Times New Roman" pitchFamily="18" charset="0"/>
                <a:cs typeface="Times New Roman" pitchFamily="18" charset="0"/>
              </a:rPr>
              <a:t>Лобачевского</a:t>
            </a: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Загайновой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Елены Вадимовны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4" t="8949" r="13373" b="3133"/>
          <a:stretch/>
        </p:blipFill>
        <p:spPr bwMode="auto">
          <a:xfrm>
            <a:off x="1684326" y="2276872"/>
            <a:ext cx="4564075" cy="3682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8" descr="C:\Users\a.kroshilin.NAMVD\Desktop\Новый рисунок (9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13" t="15870" r="45126" b="9327"/>
          <a:stretch/>
        </p:blipFill>
        <p:spPr bwMode="auto">
          <a:xfrm>
            <a:off x="1666844" y="957082"/>
            <a:ext cx="4355975" cy="5900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66844" y="37654"/>
            <a:ext cx="885831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Приветственное слово </a:t>
            </a:r>
          </a:p>
          <a:p>
            <a:pPr algn="ctr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ректора Саратовской государственной юридической академии </a:t>
            </a:r>
          </a:p>
          <a:p>
            <a:pPr algn="ctr"/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Ильговой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Екатерины Владимировны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82" t="16651" r="3055" b="10066"/>
          <a:stretch/>
        </p:blipFill>
        <p:spPr bwMode="auto">
          <a:xfrm>
            <a:off x="6312024" y="1916832"/>
            <a:ext cx="4041250" cy="460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56</Words>
  <Application>Microsoft Office PowerPoint</Application>
  <PresentationFormat>Широкоэкранный</PresentationFormat>
  <Paragraphs>12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Захватова Ксения Сергеевна</dc:creator>
  <cp:lastModifiedBy>Новиков Игорь Владимирович</cp:lastModifiedBy>
  <cp:revision>18</cp:revision>
  <dcterms:created xsi:type="dcterms:W3CDTF">2022-09-15T07:19:18Z</dcterms:created>
  <dcterms:modified xsi:type="dcterms:W3CDTF">2022-09-20T12:44:45Z</dcterms:modified>
</cp:coreProperties>
</file>